
<file path=[Content_Types].xml><?xml version="1.0" encoding="utf-8"?>
<Types xmlns="http://schemas.openxmlformats.org/package/2006/content-types">
  <Default Extension="png" ContentType="image/png"/>
  <Default Extension="wmf" ContentType="image/x-wmf"/>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867" r:id="rId4"/>
  </p:sldMasterIdLst>
  <p:notesMasterIdLst>
    <p:notesMasterId r:id="rId99"/>
  </p:notesMasterIdLst>
  <p:handoutMasterIdLst>
    <p:handoutMasterId r:id="rId100"/>
  </p:handoutMasterIdLst>
  <p:sldIdLst>
    <p:sldId id="264" r:id="rId5"/>
    <p:sldId id="347" r:id="rId6"/>
    <p:sldId id="280" r:id="rId7"/>
    <p:sldId id="336" r:id="rId8"/>
    <p:sldId id="289" r:id="rId9"/>
    <p:sldId id="281" r:id="rId10"/>
    <p:sldId id="282" r:id="rId11"/>
    <p:sldId id="284" r:id="rId12"/>
    <p:sldId id="343" r:id="rId13"/>
    <p:sldId id="283" r:id="rId14"/>
    <p:sldId id="344" r:id="rId15"/>
    <p:sldId id="285" r:id="rId16"/>
    <p:sldId id="286" r:id="rId17"/>
    <p:sldId id="287" r:id="rId18"/>
    <p:sldId id="345" r:id="rId19"/>
    <p:sldId id="333" r:id="rId20"/>
    <p:sldId id="346" r:id="rId21"/>
    <p:sldId id="334" r:id="rId22"/>
    <p:sldId id="339" r:id="rId23"/>
    <p:sldId id="348" r:id="rId24"/>
    <p:sldId id="349" r:id="rId25"/>
    <p:sldId id="350" r:id="rId26"/>
    <p:sldId id="351" r:id="rId27"/>
    <p:sldId id="352" r:id="rId28"/>
    <p:sldId id="288" r:id="rId29"/>
    <p:sldId id="353" r:id="rId30"/>
    <p:sldId id="290" r:id="rId31"/>
    <p:sldId id="291" r:id="rId32"/>
    <p:sldId id="292" r:id="rId33"/>
    <p:sldId id="293" r:id="rId34"/>
    <p:sldId id="294" r:id="rId35"/>
    <p:sldId id="295" r:id="rId36"/>
    <p:sldId id="298" r:id="rId37"/>
    <p:sldId id="296" r:id="rId38"/>
    <p:sldId id="297" r:id="rId39"/>
    <p:sldId id="299" r:id="rId40"/>
    <p:sldId id="300" r:id="rId41"/>
    <p:sldId id="354" r:id="rId42"/>
    <p:sldId id="355" r:id="rId43"/>
    <p:sldId id="356" r:id="rId44"/>
    <p:sldId id="357" r:id="rId45"/>
    <p:sldId id="358" r:id="rId46"/>
    <p:sldId id="359" r:id="rId47"/>
    <p:sldId id="360" r:id="rId48"/>
    <p:sldId id="361" r:id="rId49"/>
    <p:sldId id="362" r:id="rId50"/>
    <p:sldId id="302" r:id="rId51"/>
    <p:sldId id="303" r:id="rId52"/>
    <p:sldId id="304" r:id="rId53"/>
    <p:sldId id="305" r:id="rId54"/>
    <p:sldId id="306" r:id="rId55"/>
    <p:sldId id="307" r:id="rId56"/>
    <p:sldId id="308" r:id="rId57"/>
    <p:sldId id="309" r:id="rId58"/>
    <p:sldId id="310" r:id="rId59"/>
    <p:sldId id="313" r:id="rId60"/>
    <p:sldId id="311" r:id="rId61"/>
    <p:sldId id="312" r:id="rId62"/>
    <p:sldId id="301" r:id="rId63"/>
    <p:sldId id="331" r:id="rId64"/>
    <p:sldId id="341" r:id="rId65"/>
    <p:sldId id="363" r:id="rId66"/>
    <p:sldId id="364" r:id="rId67"/>
    <p:sldId id="365" r:id="rId68"/>
    <p:sldId id="366" r:id="rId69"/>
    <p:sldId id="367" r:id="rId70"/>
    <p:sldId id="314" r:id="rId71"/>
    <p:sldId id="368" r:id="rId72"/>
    <p:sldId id="315" r:id="rId73"/>
    <p:sldId id="316" r:id="rId74"/>
    <p:sldId id="337" r:id="rId75"/>
    <p:sldId id="317" r:id="rId76"/>
    <p:sldId id="318" r:id="rId77"/>
    <p:sldId id="319" r:id="rId78"/>
    <p:sldId id="320" r:id="rId79"/>
    <p:sldId id="321" r:id="rId80"/>
    <p:sldId id="322" r:id="rId81"/>
    <p:sldId id="323" r:id="rId82"/>
    <p:sldId id="324" r:id="rId83"/>
    <p:sldId id="338" r:id="rId84"/>
    <p:sldId id="325" r:id="rId85"/>
    <p:sldId id="326" r:id="rId86"/>
    <p:sldId id="327" r:id="rId87"/>
    <p:sldId id="328" r:id="rId88"/>
    <p:sldId id="329" r:id="rId89"/>
    <p:sldId id="342" r:id="rId90"/>
    <p:sldId id="369" r:id="rId91"/>
    <p:sldId id="370" r:id="rId92"/>
    <p:sldId id="371" r:id="rId93"/>
    <p:sldId id="372" r:id="rId94"/>
    <p:sldId id="373" r:id="rId95"/>
    <p:sldId id="330" r:id="rId96"/>
    <p:sldId id="332" r:id="rId97"/>
    <p:sldId id="267" r:id="rId98"/>
  </p:sldIdLst>
  <p:sldSz cx="9144000" cy="5143500" type="screen16x9"/>
  <p:notesSz cx="6858000" cy="9144000"/>
  <p:embeddedFontLst>
    <p:embeddedFont>
      <p:font typeface="Calibri" panose="020F0502020204030204" pitchFamily="34" charset="0"/>
      <p:regular r:id="rId101"/>
      <p:bold r:id="rId102"/>
      <p:italic r:id="rId103"/>
      <p:boldItalic r:id="rId104"/>
    </p:embeddedFont>
    <p:embeddedFont>
      <p:font typeface="Cutive Mono" pitchFamily="2" charset="77"/>
      <p:regular r:id="rId105"/>
    </p:embeddedFont>
    <p:embeddedFont>
      <p:font typeface="Open Sans" panose="020B0606030504020204" pitchFamily="34" charset="0"/>
      <p:regular r:id="rId106"/>
      <p:bold r:id="rId107"/>
      <p:italic r:id="rId108"/>
      <p:boldItalic r:id="rId109"/>
    </p:embeddedFont>
    <p:embeddedFont>
      <p:font typeface="Open Sans SemiBold" panose="020B0606030504020204" pitchFamily="34" charset="0"/>
      <p:bold r:id="rId110"/>
      <p:boldItalic r:id="rId111"/>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5545F"/>
    <a:srgbClr val="B1B7BC"/>
    <a:srgbClr val="007C9E"/>
    <a:srgbClr val="004D71"/>
    <a:srgbClr val="1B3764"/>
    <a:srgbClr val="0090B9"/>
    <a:srgbClr val="ED1C24"/>
    <a:srgbClr val="F5A81C"/>
    <a:srgbClr val="01A1DD"/>
    <a:srgbClr val="CFD4D7"/>
  </p:clrMru>
  <p:extLst>
    <p:ext uri="{E76CE94A-603C-4142-B9EB-6D1370010A27}">
      <p14:discardImageEditData xmlns:p14="http://schemas.microsoft.com/office/powerpoint/2010/main" val="0"/>
    </p:ext>
    <p:ext uri="{D31A062A-798A-4329-ABDD-BBA856620510}">
      <p14:defaultImageDpi xmlns:p14="http://schemas.microsoft.com/office/powerpoint/2010/main" val="33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56" autoAdjust="0"/>
    <p:restoredTop sz="91958" autoAdjust="0"/>
  </p:normalViewPr>
  <p:slideViewPr>
    <p:cSldViewPr snapToGrid="0">
      <p:cViewPr varScale="1">
        <p:scale>
          <a:sx n="97" d="100"/>
          <a:sy n="97" d="100"/>
        </p:scale>
        <p:origin x="200" y="872"/>
      </p:cViewPr>
      <p:guideLst>
        <p:guide orient="horz" pos="1620"/>
        <p:guide pos="2880"/>
      </p:guideLst>
    </p:cSldViewPr>
  </p:slideViewPr>
  <p:notesTextViewPr>
    <p:cViewPr>
      <p:scale>
        <a:sx n="100" d="100"/>
        <a:sy n="100" d="100"/>
      </p:scale>
      <p:origin x="0" y="0"/>
    </p:cViewPr>
  </p:notesTextViewPr>
  <p:sorterViewPr>
    <p:cViewPr>
      <p:scale>
        <a:sx n="66" d="100"/>
        <a:sy n="66" d="100"/>
      </p:scale>
      <p:origin x="0" y="0"/>
    </p:cViewPr>
  </p:sorterViewPr>
  <p:notesViewPr>
    <p:cSldViewPr snapToGrid="0">
      <p:cViewPr varScale="1">
        <p:scale>
          <a:sx n="87" d="100"/>
          <a:sy n="87" d="100"/>
        </p:scale>
        <p:origin x="3840" y="9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presProps" Target="presProps.xml"/><Relationship Id="rId16" Type="http://schemas.openxmlformats.org/officeDocument/2006/relationships/slide" Target="slides/slide12.xml"/><Relationship Id="rId107" Type="http://schemas.openxmlformats.org/officeDocument/2006/relationships/font" Target="fonts/font7.fntdata"/><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font" Target="fonts/font2.fntdata"/><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viewProps" Target="viewProps.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font" Target="fonts/font3.fntdata"/><Relationship Id="rId108" Type="http://schemas.openxmlformats.org/officeDocument/2006/relationships/font" Target="fonts/font8.fntdata"/><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font" Target="fonts/font6.fntdata"/><Relationship Id="rId114"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notesMaster" Target="notesMasters/notesMaster1.xml"/><Relationship Id="rId101" Type="http://schemas.openxmlformats.org/officeDocument/2006/relationships/font" Target="fonts/font1.fntdata"/><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font" Target="fonts/font9.fntdata"/><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font" Target="fonts/font4.fntdata"/><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font" Target="fonts/font10.fntdata"/><Relationship Id="rId115" Type="http://schemas.openxmlformats.org/officeDocument/2006/relationships/tableStyles" Target="tableStyles.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handoutMaster" Target="handoutMasters/handoutMaster1.xml"/><Relationship Id="rId105" Type="http://schemas.openxmlformats.org/officeDocument/2006/relationships/font" Target="fonts/font5.fntdata"/><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font" Target="fonts/font11.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0F75AEF-6AF8-074D-A4DB-F71FD6F9C37D}" type="datetimeFigureOut">
              <a:rPr lang="en-US" smtClean="0"/>
              <a:t>10/4/19</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D5D9A6D-5233-6641-90BA-8328590F05DD}" type="slidenum">
              <a:rPr lang="en-US" smtClean="0"/>
              <a:t>‹#›</a:t>
            </a:fld>
            <a:endParaRPr lang="en-US" dirty="0"/>
          </a:p>
        </p:txBody>
      </p:sp>
    </p:spTree>
    <p:extLst>
      <p:ext uri="{BB962C8B-B14F-4D97-AF65-F5344CB8AC3E}">
        <p14:creationId xmlns:p14="http://schemas.microsoft.com/office/powerpoint/2010/main" val="5385469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6AAE85D-3A3F-7B46-A18E-DF160D9D2CC7}" type="datetimeFigureOut">
              <a:rPr lang="en-US" smtClean="0"/>
              <a:t>10/4/19</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0DDA35F-9E58-5D40-92C1-D8C7631003B0}" type="slidenum">
              <a:rPr lang="en-US" smtClean="0"/>
              <a:t>‹#›</a:t>
            </a:fld>
            <a:endParaRPr lang="en-US" dirty="0"/>
          </a:p>
        </p:txBody>
      </p:sp>
    </p:spTree>
    <p:extLst>
      <p:ext uri="{BB962C8B-B14F-4D97-AF65-F5344CB8AC3E}">
        <p14:creationId xmlns:p14="http://schemas.microsoft.com/office/powerpoint/2010/main" val="2690310159"/>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Teaching Tip: Consider pointing out that, while not as useful at the CLI, echo is very useful in scripts.</a:t>
            </a:r>
          </a:p>
        </p:txBody>
      </p:sp>
      <p:sp>
        <p:nvSpPr>
          <p:cNvPr id="4" name="Slide Number Placeholder 3"/>
          <p:cNvSpPr>
            <a:spLocks noGrp="1"/>
          </p:cNvSpPr>
          <p:nvPr>
            <p:ph type="sldNum" sz="quarter" idx="5"/>
          </p:nvPr>
        </p:nvSpPr>
        <p:spPr/>
        <p:txBody>
          <a:bodyPr/>
          <a:lstStyle/>
          <a:p>
            <a:fld id="{F0DDA35F-9E58-5D40-92C1-D8C7631003B0}" type="slidenum">
              <a:rPr lang="en-US" smtClean="0"/>
              <a:t>50</a:t>
            </a:fld>
            <a:endParaRPr lang="en-US" dirty="0"/>
          </a:p>
        </p:txBody>
      </p:sp>
    </p:spTree>
    <p:extLst>
      <p:ext uri="{BB962C8B-B14F-4D97-AF65-F5344CB8AC3E}">
        <p14:creationId xmlns:p14="http://schemas.microsoft.com/office/powerpoint/2010/main" val="34280050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Teaching Tip: The finished version of the script students create in this activity has been provided as</a:t>
            </a:r>
          </a:p>
          <a:p>
            <a:r>
              <a:rPr lang="en-US" dirty="0" err="1"/>
              <a:t>check_storag</a:t>
            </a:r>
            <a:endParaRPr lang="en-US" dirty="0"/>
          </a:p>
          <a:p>
            <a:r>
              <a:rPr lang="en-US" dirty="0" err="1"/>
              <a:t>e_basic.sh</a:t>
            </a:r>
            <a:r>
              <a:rPr lang="en-US" dirty="0"/>
              <a:t>.</a:t>
            </a:r>
          </a:p>
          <a:p>
            <a:r>
              <a:rPr lang="en-US" dirty="0"/>
              <a:t>You may wish to demonstrate the script rather than have students type it out, especially if you need to save time.</a:t>
            </a:r>
          </a:p>
          <a:p>
            <a:endParaRPr lang="en-US" dirty="0"/>
          </a:p>
          <a:p>
            <a:r>
              <a:rPr lang="en-US" dirty="0"/>
              <a:t>Teaching Tip: Use this question to get students thinking about functionality that they'll eventually add with the help of control statements in the next topic.</a:t>
            </a:r>
          </a:p>
        </p:txBody>
      </p:sp>
      <p:sp>
        <p:nvSpPr>
          <p:cNvPr id="4" name="Slide Number Placeholder 3"/>
          <p:cNvSpPr>
            <a:spLocks noGrp="1"/>
          </p:cNvSpPr>
          <p:nvPr>
            <p:ph type="sldNum" sz="quarter" idx="5"/>
          </p:nvPr>
        </p:nvSpPr>
        <p:spPr/>
        <p:txBody>
          <a:bodyPr/>
          <a:lstStyle/>
          <a:p>
            <a:fld id="{F0DDA35F-9E58-5D40-92C1-D8C7631003B0}" type="slidenum">
              <a:rPr lang="en-US" smtClean="0"/>
              <a:t>67</a:t>
            </a:fld>
            <a:endParaRPr lang="en-US" dirty="0"/>
          </a:p>
        </p:txBody>
      </p:sp>
    </p:spTree>
    <p:extLst>
      <p:ext uri="{BB962C8B-B14F-4D97-AF65-F5344CB8AC3E}">
        <p14:creationId xmlns:p14="http://schemas.microsoft.com/office/powerpoint/2010/main" val="33902184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Teaching Tip: The finished version of the script students create in this activity has been provided as</a:t>
            </a:r>
          </a:p>
          <a:p>
            <a:r>
              <a:rPr lang="en-US" dirty="0" err="1"/>
              <a:t>check_storag</a:t>
            </a:r>
            <a:endParaRPr lang="en-US" dirty="0"/>
          </a:p>
          <a:p>
            <a:r>
              <a:rPr lang="en-US" dirty="0" err="1"/>
              <a:t>e_if.sh</a:t>
            </a:r>
            <a:r>
              <a:rPr lang="en-US" dirty="0"/>
              <a:t>. You may wish to demonstrate the script rather than have students type it out, especially if you need to save time.</a:t>
            </a:r>
          </a:p>
        </p:txBody>
      </p:sp>
      <p:sp>
        <p:nvSpPr>
          <p:cNvPr id="4" name="Slide Number Placeholder 3"/>
          <p:cNvSpPr>
            <a:spLocks noGrp="1"/>
          </p:cNvSpPr>
          <p:nvPr>
            <p:ph type="sldNum" sz="quarter" idx="5"/>
          </p:nvPr>
        </p:nvSpPr>
        <p:spPr/>
        <p:txBody>
          <a:bodyPr/>
          <a:lstStyle/>
          <a:p>
            <a:fld id="{F0DDA35F-9E58-5D40-92C1-D8C7631003B0}" type="slidenum">
              <a:rPr lang="en-US" smtClean="0"/>
              <a:t>92</a:t>
            </a:fld>
            <a:endParaRPr lang="en-US" dirty="0"/>
          </a:p>
        </p:txBody>
      </p:sp>
    </p:spTree>
    <p:extLst>
      <p:ext uri="{BB962C8B-B14F-4D97-AF65-F5344CB8AC3E}">
        <p14:creationId xmlns:p14="http://schemas.microsoft.com/office/powerpoint/2010/main" val="37670567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Teaching Tip: The finished version of the script students create in this activity has been provided as</a:t>
            </a:r>
          </a:p>
          <a:p>
            <a:r>
              <a:rPr lang="en-US" dirty="0" err="1"/>
              <a:t>check_storag</a:t>
            </a:r>
            <a:endParaRPr lang="en-US" dirty="0"/>
          </a:p>
          <a:p>
            <a:r>
              <a:rPr lang="en-US" dirty="0" err="1"/>
              <a:t>e_for.sh</a:t>
            </a:r>
            <a:r>
              <a:rPr lang="en-US" dirty="0"/>
              <a:t>. You may wish to demonstrate the script rather than have students type it out, especially if you need to save time.</a:t>
            </a:r>
          </a:p>
        </p:txBody>
      </p:sp>
      <p:sp>
        <p:nvSpPr>
          <p:cNvPr id="4" name="Slide Number Placeholder 3"/>
          <p:cNvSpPr>
            <a:spLocks noGrp="1"/>
          </p:cNvSpPr>
          <p:nvPr>
            <p:ph type="sldNum" sz="quarter" idx="5"/>
          </p:nvPr>
        </p:nvSpPr>
        <p:spPr/>
        <p:txBody>
          <a:bodyPr/>
          <a:lstStyle/>
          <a:p>
            <a:fld id="{F0DDA35F-9E58-5D40-92C1-D8C7631003B0}" type="slidenum">
              <a:rPr lang="en-US" smtClean="0"/>
              <a:t>93</a:t>
            </a:fld>
            <a:endParaRPr lang="en-US" dirty="0"/>
          </a:p>
        </p:txBody>
      </p:sp>
    </p:spTree>
    <p:extLst>
      <p:ext uri="{BB962C8B-B14F-4D97-AF65-F5344CB8AC3E}">
        <p14:creationId xmlns:p14="http://schemas.microsoft.com/office/powerpoint/2010/main" val="98406587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8.png"/><Relationship Id="rId4"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wmf"/><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wmf"/><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Course/Lesson Outlin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EC3F268-D399-CD41-93EB-BC0DC0B74CB8}"/>
              </a:ext>
            </a:extLst>
          </p:cNvPr>
          <p:cNvPicPr>
            <a:picLocks noChangeAspect="1"/>
          </p:cNvPicPr>
          <p:nvPr userDrawn="1"/>
        </p:nvPicPr>
        <p:blipFill>
          <a:blip r:embed="rId2"/>
          <a:stretch>
            <a:fillRect/>
          </a:stretch>
        </p:blipFill>
        <p:spPr>
          <a:xfrm>
            <a:off x="0" y="4123764"/>
            <a:ext cx="9162288" cy="710498"/>
          </a:xfrm>
          <a:prstGeom prst="rect">
            <a:avLst/>
          </a:prstGeom>
        </p:spPr>
      </p:pic>
      <p:sp>
        <p:nvSpPr>
          <p:cNvPr id="8" name="Title Placeholder 1"/>
          <p:cNvSpPr>
            <a:spLocks noGrp="1"/>
          </p:cNvSpPr>
          <p:nvPr>
            <p:ph type="title" hasCustomPrompt="1"/>
          </p:nvPr>
        </p:nvSpPr>
        <p:spPr>
          <a:xfrm>
            <a:off x="341927" y="75202"/>
            <a:ext cx="8455567" cy="633458"/>
          </a:xfrm>
          <a:prstGeom prst="rect">
            <a:avLst/>
          </a:prstGeom>
        </p:spPr>
        <p:txBody>
          <a:bodyPr vert="horz" lIns="91440" tIns="45720" rIns="91440" bIns="45720" rtlCol="0" anchor="ctr">
            <a:noAutofit/>
          </a:bodyPr>
          <a:lstStyle>
            <a:lvl1pPr>
              <a:defRPr>
                <a:solidFill>
                  <a:srgbClr val="ED1C24"/>
                </a:solidFill>
              </a:defRPr>
            </a:lvl1pPr>
          </a:lstStyle>
          <a:p>
            <a:r>
              <a:rPr lang="en-US" dirty="0"/>
              <a:t>Course/Lesson outline</a:t>
            </a:r>
          </a:p>
        </p:txBody>
      </p:sp>
      <p:sp>
        <p:nvSpPr>
          <p:cNvPr id="7" name="Slide Number Placeholder 5">
            <a:extLst>
              <a:ext uri="{FF2B5EF4-FFF2-40B4-BE49-F238E27FC236}">
                <a16:creationId xmlns:a16="http://schemas.microsoft.com/office/drawing/2014/main" id="{22E793E8-1E1B-7342-97FF-3EBEB6CE2F97}"/>
              </a:ext>
            </a:extLst>
          </p:cNvPr>
          <p:cNvSpPr txBox="1">
            <a:spLocks/>
          </p:cNvSpPr>
          <p:nvPr userDrawn="1"/>
        </p:nvSpPr>
        <p:spPr>
          <a:xfrm>
            <a:off x="3543702" y="4880968"/>
            <a:ext cx="4999948" cy="205383"/>
          </a:xfrm>
          <a:prstGeom prst="rect">
            <a:avLst/>
          </a:prstGeom>
        </p:spPr>
        <p:txBody>
          <a:bodyPr vert="horz" lIns="0" tIns="34290" rIns="0" bIns="34290" rtlCol="0" anchor="ctr">
            <a:noAutofit/>
          </a:bodyPr>
          <a:lstStyle>
            <a:defPPr>
              <a:defRPr lang="en-US"/>
            </a:defPPr>
            <a:lvl1pPr marL="0" algn="r" defTabSz="457200" rtl="0" eaLnBrk="1" latinLnBrk="0" hangingPunct="1">
              <a:defRPr sz="1050" kern="1200">
                <a:solidFill>
                  <a:srgbClr val="69727B"/>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tabLst/>
            </a:pPr>
            <a:r>
              <a:rPr lang="en-US" sz="675" dirty="0"/>
              <a:t>Copyright (c) 2019 CompTIA Properties, LLC. All Rights Reserved.  |  CompTIA.org</a:t>
            </a:r>
          </a:p>
        </p:txBody>
      </p:sp>
      <p:sp>
        <p:nvSpPr>
          <p:cNvPr id="10" name="Slide Number Placeholder 5">
            <a:extLst>
              <a:ext uri="{FF2B5EF4-FFF2-40B4-BE49-F238E27FC236}">
                <a16:creationId xmlns:a16="http://schemas.microsoft.com/office/drawing/2014/main" id="{C6A4ED92-FF5D-D14E-9468-3074E27957D7}"/>
              </a:ext>
            </a:extLst>
          </p:cNvPr>
          <p:cNvSpPr>
            <a:spLocks noGrp="1"/>
          </p:cNvSpPr>
          <p:nvPr>
            <p:ph type="sldNum" sz="quarter" idx="4"/>
          </p:nvPr>
        </p:nvSpPr>
        <p:spPr>
          <a:xfrm>
            <a:off x="8577266" y="4880009"/>
            <a:ext cx="261937" cy="205383"/>
          </a:xfrm>
          <a:prstGeom prst="rect">
            <a:avLst/>
          </a:prstGeom>
        </p:spPr>
        <p:txBody>
          <a:bodyPr vert="horz" lIns="91440" tIns="45720" rIns="0" bIns="45720" rtlCol="0" anchor="ctr"/>
          <a:lstStyle>
            <a:lvl1pPr algn="r">
              <a:defRPr sz="675">
                <a:solidFill>
                  <a:srgbClr val="69727B"/>
                </a:solidFill>
              </a:defRPr>
            </a:lvl1pPr>
          </a:lstStyle>
          <a:p>
            <a:fld id="{2066355A-084C-D24E-9AD2-7E4FC41EA627}" type="slidenum">
              <a:rPr lang="en-US" smtClean="0"/>
              <a:pPr/>
              <a:t>‹#›</a:t>
            </a:fld>
            <a:endParaRPr lang="en-US" dirty="0"/>
          </a:p>
        </p:txBody>
      </p:sp>
      <p:sp>
        <p:nvSpPr>
          <p:cNvPr id="14" name="Text Placeholder 2">
            <a:extLst>
              <a:ext uri="{FF2B5EF4-FFF2-40B4-BE49-F238E27FC236}">
                <a16:creationId xmlns:a16="http://schemas.microsoft.com/office/drawing/2014/main" id="{F10937EE-1C4A-CD4A-8D8B-58C6219952EB}"/>
              </a:ext>
            </a:extLst>
          </p:cNvPr>
          <p:cNvSpPr>
            <a:spLocks noGrp="1"/>
          </p:cNvSpPr>
          <p:nvPr>
            <p:ph idx="1" hasCustomPrompt="1"/>
          </p:nvPr>
        </p:nvSpPr>
        <p:spPr>
          <a:xfrm>
            <a:off x="341924" y="980349"/>
            <a:ext cx="8460152" cy="2990074"/>
          </a:xfrm>
          <a:prstGeom prst="rect">
            <a:avLst/>
          </a:prstGeom>
        </p:spPr>
        <p:txBody>
          <a:bodyPr vert="horz" lIns="91440" tIns="45720" rIns="91440" bIns="45720" rtlCol="0">
            <a:noAutofit/>
          </a:bodyPr>
          <a:lstStyle/>
          <a:p>
            <a:pPr lvl="0"/>
            <a:r>
              <a:rPr lang="en-US" dirty="0"/>
              <a:t>Click to edit Master text styles</a:t>
            </a:r>
          </a:p>
          <a:p>
            <a:pPr lvl="0"/>
            <a:r>
              <a:rPr lang="en-US" dirty="0"/>
              <a:t>Second level</a:t>
            </a:r>
          </a:p>
          <a:p>
            <a:pPr lvl="0"/>
            <a:r>
              <a:rPr lang="en-US" dirty="0"/>
              <a:t>Third level</a:t>
            </a:r>
          </a:p>
        </p:txBody>
      </p:sp>
      <p:pic>
        <p:nvPicPr>
          <p:cNvPr id="16" name="Picture 15" descr="CompTIA_logo.wmf">
            <a:extLst>
              <a:ext uri="{FF2B5EF4-FFF2-40B4-BE49-F238E27FC236}">
                <a16:creationId xmlns:a16="http://schemas.microsoft.com/office/drawing/2014/main" id="{B6C7ED59-72C2-324E-AEEB-8DFC1F557371}"/>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43301" y="4940322"/>
            <a:ext cx="612648" cy="131064"/>
          </a:xfrm>
          <a:prstGeom prst="rect">
            <a:avLst/>
          </a:prstGeom>
        </p:spPr>
      </p:pic>
    </p:spTree>
    <p:extLst>
      <p:ext uri="{BB962C8B-B14F-4D97-AF65-F5344CB8AC3E}">
        <p14:creationId xmlns:p14="http://schemas.microsoft.com/office/powerpoint/2010/main" val="7517400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inds-On Activity">
    <p:spTree>
      <p:nvGrpSpPr>
        <p:cNvPr id="1" name=""/>
        <p:cNvGrpSpPr/>
        <p:nvPr/>
      </p:nvGrpSpPr>
      <p:grpSpPr>
        <a:xfrm>
          <a:off x="0" y="0"/>
          <a:ext cx="0" cy="0"/>
          <a:chOff x="0" y="0"/>
          <a:chExt cx="0" cy="0"/>
        </a:xfrm>
      </p:grpSpPr>
      <p:sp>
        <p:nvSpPr>
          <p:cNvPr id="11" name="Text Placeholder 2">
            <a:extLst>
              <a:ext uri="{FF2B5EF4-FFF2-40B4-BE49-F238E27FC236}">
                <a16:creationId xmlns:a16="http://schemas.microsoft.com/office/drawing/2014/main" id="{CE126EC4-13CC-5047-ACF1-7FCEABFB0D5E}"/>
              </a:ext>
            </a:extLst>
          </p:cNvPr>
          <p:cNvSpPr>
            <a:spLocks noGrp="1"/>
          </p:cNvSpPr>
          <p:nvPr>
            <p:ph idx="1" hasCustomPrompt="1"/>
          </p:nvPr>
        </p:nvSpPr>
        <p:spPr>
          <a:xfrm>
            <a:off x="341924" y="980348"/>
            <a:ext cx="8460152" cy="3701556"/>
          </a:xfrm>
          <a:prstGeom prst="rect">
            <a:avLst/>
          </a:prstGeom>
        </p:spPr>
        <p:txBody>
          <a:bodyPr vert="horz" lIns="91440" tIns="45720" rIns="91440" bIns="45720" rtlCol="0">
            <a:noAutofit/>
          </a:bodyPr>
          <a:lstStyle>
            <a:lvl1pPr>
              <a:defRPr>
                <a:solidFill>
                  <a:srgbClr val="45545F"/>
                </a:solidFill>
              </a:defRPr>
            </a:lvl1pPr>
          </a:lstStyle>
          <a:p>
            <a:pPr lvl="0"/>
            <a:r>
              <a:rPr lang="en-US" dirty="0"/>
              <a:t>Click to edit Master text styles</a:t>
            </a:r>
          </a:p>
          <a:p>
            <a:pPr lvl="0"/>
            <a:r>
              <a:rPr lang="en-US" dirty="0"/>
              <a:t>Second level</a:t>
            </a:r>
          </a:p>
          <a:p>
            <a:pPr lvl="0"/>
            <a:r>
              <a:rPr lang="en-US" dirty="0"/>
              <a:t>Third level</a:t>
            </a:r>
          </a:p>
        </p:txBody>
      </p:sp>
      <p:sp>
        <p:nvSpPr>
          <p:cNvPr id="8" name="Title Placeholder 1"/>
          <p:cNvSpPr>
            <a:spLocks noGrp="1"/>
          </p:cNvSpPr>
          <p:nvPr>
            <p:ph type="title" hasCustomPrompt="1"/>
          </p:nvPr>
        </p:nvSpPr>
        <p:spPr>
          <a:xfrm>
            <a:off x="341925" y="75202"/>
            <a:ext cx="7883768" cy="633458"/>
          </a:xfrm>
          <a:prstGeom prst="rect">
            <a:avLst/>
          </a:prstGeom>
        </p:spPr>
        <p:txBody>
          <a:bodyPr vert="horz" lIns="91440" tIns="45720" rIns="91440" bIns="45720" rtlCol="0" anchor="ctr">
            <a:noAutofit/>
          </a:bodyPr>
          <a:lstStyle>
            <a:lvl1pPr>
              <a:defRPr b="1">
                <a:latin typeface="+mn-lt"/>
              </a:defRPr>
            </a:lvl1pPr>
          </a:lstStyle>
          <a:p>
            <a:r>
              <a:rPr lang="en-US" dirty="0"/>
              <a:t>Click to add Activity title</a:t>
            </a:r>
          </a:p>
        </p:txBody>
      </p:sp>
      <p:sp>
        <p:nvSpPr>
          <p:cNvPr id="5" name="Slide Number Placeholder 5">
            <a:extLst>
              <a:ext uri="{FF2B5EF4-FFF2-40B4-BE49-F238E27FC236}">
                <a16:creationId xmlns:a16="http://schemas.microsoft.com/office/drawing/2014/main" id="{73732324-F386-A84B-A341-691AB7D65C3E}"/>
              </a:ext>
            </a:extLst>
          </p:cNvPr>
          <p:cNvSpPr txBox="1">
            <a:spLocks/>
          </p:cNvSpPr>
          <p:nvPr/>
        </p:nvSpPr>
        <p:spPr>
          <a:xfrm>
            <a:off x="3543702" y="4880968"/>
            <a:ext cx="4999948" cy="205383"/>
          </a:xfrm>
          <a:prstGeom prst="rect">
            <a:avLst/>
          </a:prstGeom>
        </p:spPr>
        <p:txBody>
          <a:bodyPr vert="horz" lIns="0" tIns="34290" rIns="0" bIns="34290" rtlCol="0" anchor="ctr">
            <a:noAutofit/>
          </a:bodyPr>
          <a:lstStyle>
            <a:defPPr>
              <a:defRPr lang="en-US"/>
            </a:defPPr>
            <a:lvl1pPr marL="0" algn="r" defTabSz="457200" rtl="0" eaLnBrk="1" latinLnBrk="0" hangingPunct="1">
              <a:defRPr sz="1050" kern="1200">
                <a:solidFill>
                  <a:srgbClr val="69727B"/>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tabLst/>
            </a:pPr>
            <a:r>
              <a:rPr lang="en-US" sz="675" dirty="0"/>
              <a:t>Copyright (c) 2019 CompTIA Properties, LLC. All Rights Reserved.  |  CompTIA.org</a:t>
            </a:r>
          </a:p>
        </p:txBody>
      </p:sp>
      <p:sp>
        <p:nvSpPr>
          <p:cNvPr id="9" name="Slide Number Placeholder 5">
            <a:extLst>
              <a:ext uri="{FF2B5EF4-FFF2-40B4-BE49-F238E27FC236}">
                <a16:creationId xmlns:a16="http://schemas.microsoft.com/office/drawing/2014/main" id="{2F9B869A-1F05-B84C-AA9E-6A7FD25F6D9A}"/>
              </a:ext>
            </a:extLst>
          </p:cNvPr>
          <p:cNvSpPr>
            <a:spLocks noGrp="1"/>
          </p:cNvSpPr>
          <p:nvPr>
            <p:ph type="sldNum" sz="quarter" idx="4"/>
          </p:nvPr>
        </p:nvSpPr>
        <p:spPr>
          <a:xfrm>
            <a:off x="8577266" y="4880009"/>
            <a:ext cx="261937" cy="205383"/>
          </a:xfrm>
          <a:prstGeom prst="rect">
            <a:avLst/>
          </a:prstGeom>
        </p:spPr>
        <p:txBody>
          <a:bodyPr vert="horz" lIns="91440" tIns="45720" rIns="0" bIns="45720" rtlCol="0" anchor="ctr"/>
          <a:lstStyle>
            <a:lvl1pPr algn="r">
              <a:defRPr sz="675">
                <a:solidFill>
                  <a:srgbClr val="69727B"/>
                </a:solidFill>
              </a:defRPr>
            </a:lvl1pPr>
          </a:lstStyle>
          <a:p>
            <a:fld id="{2066355A-084C-D24E-9AD2-7E4FC41EA627}" type="slidenum">
              <a:rPr lang="en-US" smtClean="0"/>
              <a:pPr/>
              <a:t>‹#›</a:t>
            </a:fld>
            <a:endParaRPr lang="en-US" dirty="0"/>
          </a:p>
        </p:txBody>
      </p:sp>
      <p:pic>
        <p:nvPicPr>
          <p:cNvPr id="15" name="Picture 14" descr="CompTIA_logo.wmf">
            <a:extLst>
              <a:ext uri="{FF2B5EF4-FFF2-40B4-BE49-F238E27FC236}">
                <a16:creationId xmlns:a16="http://schemas.microsoft.com/office/drawing/2014/main" id="{B09C0D39-5E61-CE45-8FB8-F99FF19461E4}"/>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43301" y="4940322"/>
            <a:ext cx="612648" cy="131064"/>
          </a:xfrm>
          <a:prstGeom prst="rect">
            <a:avLst/>
          </a:prstGeom>
        </p:spPr>
      </p:pic>
      <p:pic>
        <p:nvPicPr>
          <p:cNvPr id="4" name="Picture 3">
            <a:extLst>
              <a:ext uri="{FF2B5EF4-FFF2-40B4-BE49-F238E27FC236}">
                <a16:creationId xmlns:a16="http://schemas.microsoft.com/office/drawing/2014/main" id="{954BC7E9-A100-5141-83FC-F271A0DDAEB8}"/>
              </a:ext>
            </a:extLst>
          </p:cNvPr>
          <p:cNvPicPr>
            <a:picLocks noChangeAspect="1"/>
          </p:cNvPicPr>
          <p:nvPr userDrawn="1"/>
        </p:nvPicPr>
        <p:blipFill>
          <a:blip r:embed="rId3"/>
          <a:stretch>
            <a:fillRect/>
          </a:stretch>
        </p:blipFill>
        <p:spPr>
          <a:xfrm>
            <a:off x="6853645" y="3619663"/>
            <a:ext cx="1959429" cy="1073317"/>
          </a:xfrm>
          <a:prstGeom prst="rect">
            <a:avLst/>
          </a:prstGeom>
        </p:spPr>
      </p:pic>
    </p:spTree>
    <p:extLst>
      <p:ext uri="{BB962C8B-B14F-4D97-AF65-F5344CB8AC3E}">
        <p14:creationId xmlns:p14="http://schemas.microsoft.com/office/powerpoint/2010/main" val="34813444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Minds-On Activity 2">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3804EA5-17AD-354B-90BB-56A1A9BBD306}"/>
              </a:ext>
            </a:extLst>
          </p:cNvPr>
          <p:cNvPicPr>
            <a:picLocks noChangeAspect="1"/>
          </p:cNvPicPr>
          <p:nvPr/>
        </p:nvPicPr>
        <p:blipFill>
          <a:blip r:embed="rId2"/>
          <a:stretch>
            <a:fillRect/>
          </a:stretch>
        </p:blipFill>
        <p:spPr>
          <a:xfrm>
            <a:off x="0" y="4514851"/>
            <a:ext cx="9144000" cy="341951"/>
          </a:xfrm>
          <a:prstGeom prst="rect">
            <a:avLst/>
          </a:prstGeom>
        </p:spPr>
      </p:pic>
      <p:sp>
        <p:nvSpPr>
          <p:cNvPr id="3" name="Text Placeholder 2">
            <a:extLst>
              <a:ext uri="{FF2B5EF4-FFF2-40B4-BE49-F238E27FC236}">
                <a16:creationId xmlns:a16="http://schemas.microsoft.com/office/drawing/2014/main" id="{4F915AE6-89DC-4B00-95C2-C09677B47DC6}"/>
              </a:ext>
            </a:extLst>
          </p:cNvPr>
          <p:cNvSpPr>
            <a:spLocks noGrp="1"/>
          </p:cNvSpPr>
          <p:nvPr>
            <p:ph type="body" sz="quarter" idx="13" hasCustomPrompt="1"/>
          </p:nvPr>
        </p:nvSpPr>
        <p:spPr>
          <a:xfrm>
            <a:off x="-1" y="3384616"/>
            <a:ext cx="9143999" cy="458390"/>
          </a:xfrm>
        </p:spPr>
        <p:txBody>
          <a:bodyPr/>
          <a:lstStyle>
            <a:lvl1pPr marL="0" indent="0" algn="ctr">
              <a:buNone/>
              <a:defRPr sz="2100">
                <a:solidFill>
                  <a:srgbClr val="45545F"/>
                </a:solidFill>
              </a:defRPr>
            </a:lvl1pPr>
          </a:lstStyle>
          <a:p>
            <a:pPr lvl="0"/>
            <a:r>
              <a:rPr lang="en-US" dirty="0"/>
              <a:t>Click to add Activity title</a:t>
            </a:r>
          </a:p>
        </p:txBody>
      </p:sp>
      <p:sp>
        <p:nvSpPr>
          <p:cNvPr id="11" name="TextBox 10">
            <a:extLst>
              <a:ext uri="{FF2B5EF4-FFF2-40B4-BE49-F238E27FC236}">
                <a16:creationId xmlns:a16="http://schemas.microsoft.com/office/drawing/2014/main" id="{C249395E-254B-4DF4-AD8F-137598C79946}"/>
              </a:ext>
            </a:extLst>
          </p:cNvPr>
          <p:cNvSpPr txBox="1"/>
          <p:nvPr/>
        </p:nvSpPr>
        <p:spPr>
          <a:xfrm>
            <a:off x="341925" y="218807"/>
            <a:ext cx="7883768" cy="461665"/>
          </a:xfrm>
          <a:prstGeom prst="rect">
            <a:avLst/>
          </a:prstGeom>
          <a:noFill/>
        </p:spPr>
        <p:txBody>
          <a:bodyPr wrap="square" rtlCol="0">
            <a:spAutoFit/>
          </a:bodyPr>
          <a:lstStyle/>
          <a:p>
            <a:r>
              <a:rPr lang="en-US" sz="2400" b="1" dirty="0">
                <a:solidFill>
                  <a:srgbClr val="ED1C24"/>
                </a:solidFill>
                <a:latin typeface="+mn-lt"/>
              </a:rPr>
              <a:t>Activity</a:t>
            </a:r>
          </a:p>
        </p:txBody>
      </p:sp>
      <p:sp>
        <p:nvSpPr>
          <p:cNvPr id="6" name="Slide Number Placeholder 5">
            <a:extLst>
              <a:ext uri="{FF2B5EF4-FFF2-40B4-BE49-F238E27FC236}">
                <a16:creationId xmlns:a16="http://schemas.microsoft.com/office/drawing/2014/main" id="{2784C09B-F43A-F747-800F-F1DE1DE87130}"/>
              </a:ext>
            </a:extLst>
          </p:cNvPr>
          <p:cNvSpPr txBox="1">
            <a:spLocks/>
          </p:cNvSpPr>
          <p:nvPr userDrawn="1"/>
        </p:nvSpPr>
        <p:spPr>
          <a:xfrm>
            <a:off x="3543702" y="4880968"/>
            <a:ext cx="4999948" cy="205383"/>
          </a:xfrm>
          <a:prstGeom prst="rect">
            <a:avLst/>
          </a:prstGeom>
        </p:spPr>
        <p:txBody>
          <a:bodyPr vert="horz" lIns="0" tIns="34290" rIns="0" bIns="34290" rtlCol="0" anchor="ctr">
            <a:noAutofit/>
          </a:bodyPr>
          <a:lstStyle>
            <a:defPPr>
              <a:defRPr lang="en-US"/>
            </a:defPPr>
            <a:lvl1pPr marL="0" algn="r" defTabSz="457200" rtl="0" eaLnBrk="1" latinLnBrk="0" hangingPunct="1">
              <a:defRPr sz="1050" kern="1200">
                <a:solidFill>
                  <a:srgbClr val="69727B"/>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tabLst/>
            </a:pPr>
            <a:r>
              <a:rPr lang="en-US" sz="675" dirty="0"/>
              <a:t>Copyright (c) 2019 CompTIA Properties, LLC. All Rights Reserved.  |  CompTIA.org</a:t>
            </a:r>
          </a:p>
        </p:txBody>
      </p:sp>
      <p:sp>
        <p:nvSpPr>
          <p:cNvPr id="8" name="Slide Number Placeholder 5">
            <a:extLst>
              <a:ext uri="{FF2B5EF4-FFF2-40B4-BE49-F238E27FC236}">
                <a16:creationId xmlns:a16="http://schemas.microsoft.com/office/drawing/2014/main" id="{8DC713EE-FFB3-8147-9995-551A638CBF1D}"/>
              </a:ext>
            </a:extLst>
          </p:cNvPr>
          <p:cNvSpPr>
            <a:spLocks noGrp="1"/>
          </p:cNvSpPr>
          <p:nvPr>
            <p:ph type="sldNum" sz="quarter" idx="4"/>
          </p:nvPr>
        </p:nvSpPr>
        <p:spPr>
          <a:xfrm>
            <a:off x="8577266" y="4880009"/>
            <a:ext cx="261937" cy="205383"/>
          </a:xfrm>
          <a:prstGeom prst="rect">
            <a:avLst/>
          </a:prstGeom>
        </p:spPr>
        <p:txBody>
          <a:bodyPr vert="horz" lIns="91440" tIns="45720" rIns="0" bIns="45720" rtlCol="0" anchor="ctr"/>
          <a:lstStyle>
            <a:lvl1pPr algn="r">
              <a:defRPr sz="675">
                <a:solidFill>
                  <a:srgbClr val="69727B"/>
                </a:solidFill>
              </a:defRPr>
            </a:lvl1pPr>
          </a:lstStyle>
          <a:p>
            <a:fld id="{2066355A-084C-D24E-9AD2-7E4FC41EA627}" type="slidenum">
              <a:rPr lang="en-US" smtClean="0"/>
              <a:pPr/>
              <a:t>‹#›</a:t>
            </a:fld>
            <a:endParaRPr lang="en-US" dirty="0"/>
          </a:p>
        </p:txBody>
      </p:sp>
      <p:pic>
        <p:nvPicPr>
          <p:cNvPr id="13" name="Picture 12">
            <a:extLst>
              <a:ext uri="{FF2B5EF4-FFF2-40B4-BE49-F238E27FC236}">
                <a16:creationId xmlns:a16="http://schemas.microsoft.com/office/drawing/2014/main" id="{CE472390-70FA-EF46-BC95-2AB6BD804B49}"/>
              </a:ext>
            </a:extLst>
          </p:cNvPr>
          <p:cNvPicPr>
            <a:picLocks noChangeAspect="1"/>
          </p:cNvPicPr>
          <p:nvPr userDrawn="1"/>
        </p:nvPicPr>
        <p:blipFill>
          <a:blip r:embed="rId2"/>
          <a:stretch>
            <a:fillRect/>
          </a:stretch>
        </p:blipFill>
        <p:spPr>
          <a:xfrm>
            <a:off x="0" y="4514851"/>
            <a:ext cx="9144000" cy="341951"/>
          </a:xfrm>
          <a:prstGeom prst="rect">
            <a:avLst/>
          </a:prstGeom>
        </p:spPr>
      </p:pic>
      <p:pic>
        <p:nvPicPr>
          <p:cNvPr id="17" name="Picture 16" descr="CompTIA_logo.wmf">
            <a:extLst>
              <a:ext uri="{FF2B5EF4-FFF2-40B4-BE49-F238E27FC236}">
                <a16:creationId xmlns:a16="http://schemas.microsoft.com/office/drawing/2014/main" id="{EA95763B-85F6-9048-B507-4FD23026F609}"/>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43301" y="4940322"/>
            <a:ext cx="612648" cy="131064"/>
          </a:xfrm>
          <a:prstGeom prst="rect">
            <a:avLst/>
          </a:prstGeom>
        </p:spPr>
      </p:pic>
      <p:pic>
        <p:nvPicPr>
          <p:cNvPr id="16" name="Picture 15">
            <a:extLst>
              <a:ext uri="{FF2B5EF4-FFF2-40B4-BE49-F238E27FC236}">
                <a16:creationId xmlns:a16="http://schemas.microsoft.com/office/drawing/2014/main" id="{C30FFAE2-1926-424D-9409-EA1F521618BE}"/>
              </a:ext>
            </a:extLst>
          </p:cNvPr>
          <p:cNvPicPr>
            <a:picLocks/>
          </p:cNvPicPr>
          <p:nvPr userDrawn="1"/>
        </p:nvPicPr>
        <p:blipFill>
          <a:blip r:embed="rId4"/>
          <a:stretch>
            <a:fillRect/>
          </a:stretch>
        </p:blipFill>
        <p:spPr>
          <a:xfrm>
            <a:off x="-18288" y="4511039"/>
            <a:ext cx="9180576" cy="347207"/>
          </a:xfrm>
          <a:prstGeom prst="rect">
            <a:avLst/>
          </a:prstGeom>
        </p:spPr>
      </p:pic>
      <p:pic>
        <p:nvPicPr>
          <p:cNvPr id="5" name="Picture 4">
            <a:extLst>
              <a:ext uri="{FF2B5EF4-FFF2-40B4-BE49-F238E27FC236}">
                <a16:creationId xmlns:a16="http://schemas.microsoft.com/office/drawing/2014/main" id="{B3D31B16-7F80-4E40-A64A-D400F2BE5BDA}"/>
              </a:ext>
            </a:extLst>
          </p:cNvPr>
          <p:cNvPicPr>
            <a:picLocks noChangeAspect="1"/>
          </p:cNvPicPr>
          <p:nvPr userDrawn="1"/>
        </p:nvPicPr>
        <p:blipFill>
          <a:blip r:embed="rId5"/>
          <a:stretch>
            <a:fillRect/>
          </a:stretch>
        </p:blipFill>
        <p:spPr>
          <a:xfrm>
            <a:off x="2656114" y="1288868"/>
            <a:ext cx="3829752" cy="2097826"/>
          </a:xfrm>
          <a:prstGeom prst="rect">
            <a:avLst/>
          </a:prstGeom>
        </p:spPr>
      </p:pic>
    </p:spTree>
    <p:extLst>
      <p:ext uri="{BB962C8B-B14F-4D97-AF65-F5344CB8AC3E}">
        <p14:creationId xmlns:p14="http://schemas.microsoft.com/office/powerpoint/2010/main" val="36910235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1">
                <a:latin typeface="+mn-lt"/>
              </a:defRPr>
            </a:lvl1pPr>
          </a:lstStyle>
          <a:p>
            <a:r>
              <a:rPr lang="en-US" dirty="0"/>
              <a:t>Click to add title</a:t>
            </a:r>
          </a:p>
        </p:txBody>
      </p:sp>
      <p:sp>
        <p:nvSpPr>
          <p:cNvPr id="3" name="Slide Number Placeholder 5">
            <a:extLst>
              <a:ext uri="{FF2B5EF4-FFF2-40B4-BE49-F238E27FC236}">
                <a16:creationId xmlns:a16="http://schemas.microsoft.com/office/drawing/2014/main" id="{0B532A39-38A8-2A46-94DF-A7FED7B65D5B}"/>
              </a:ext>
            </a:extLst>
          </p:cNvPr>
          <p:cNvSpPr txBox="1">
            <a:spLocks/>
          </p:cNvSpPr>
          <p:nvPr/>
        </p:nvSpPr>
        <p:spPr>
          <a:xfrm>
            <a:off x="3543702" y="4880968"/>
            <a:ext cx="4999948" cy="205383"/>
          </a:xfrm>
          <a:prstGeom prst="rect">
            <a:avLst/>
          </a:prstGeom>
        </p:spPr>
        <p:txBody>
          <a:bodyPr vert="horz" lIns="0" tIns="34290" rIns="0" bIns="34290" rtlCol="0" anchor="ctr">
            <a:noAutofit/>
          </a:bodyPr>
          <a:lstStyle>
            <a:defPPr>
              <a:defRPr lang="en-US"/>
            </a:defPPr>
            <a:lvl1pPr marL="0" algn="r" defTabSz="457200" rtl="0" eaLnBrk="1" latinLnBrk="0" hangingPunct="1">
              <a:defRPr sz="1050" kern="1200">
                <a:solidFill>
                  <a:srgbClr val="69727B"/>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tabLst/>
            </a:pPr>
            <a:r>
              <a:rPr lang="en-US" sz="675" dirty="0"/>
              <a:t>Copyright (c) 2019 CompTIA Properties, LLC. All Rights Reserved.  |  CompTIA.org</a:t>
            </a:r>
          </a:p>
        </p:txBody>
      </p:sp>
      <p:sp>
        <p:nvSpPr>
          <p:cNvPr id="5" name="Slide Number Placeholder 5">
            <a:extLst>
              <a:ext uri="{FF2B5EF4-FFF2-40B4-BE49-F238E27FC236}">
                <a16:creationId xmlns:a16="http://schemas.microsoft.com/office/drawing/2014/main" id="{13E0E152-89EE-D041-8208-22B1448FC3DA}"/>
              </a:ext>
            </a:extLst>
          </p:cNvPr>
          <p:cNvSpPr>
            <a:spLocks noGrp="1"/>
          </p:cNvSpPr>
          <p:nvPr>
            <p:ph type="sldNum" sz="quarter" idx="4"/>
          </p:nvPr>
        </p:nvSpPr>
        <p:spPr>
          <a:xfrm>
            <a:off x="8577266" y="4880009"/>
            <a:ext cx="261937" cy="205383"/>
          </a:xfrm>
          <a:prstGeom prst="rect">
            <a:avLst/>
          </a:prstGeom>
        </p:spPr>
        <p:txBody>
          <a:bodyPr vert="horz" lIns="91440" tIns="45720" rIns="0" bIns="45720" rtlCol="0" anchor="ctr"/>
          <a:lstStyle>
            <a:lvl1pPr algn="r">
              <a:defRPr sz="675">
                <a:solidFill>
                  <a:srgbClr val="69727B"/>
                </a:solidFill>
              </a:defRPr>
            </a:lvl1pPr>
          </a:lstStyle>
          <a:p>
            <a:fld id="{2066355A-084C-D24E-9AD2-7E4FC41EA627}" type="slidenum">
              <a:rPr lang="en-US" smtClean="0"/>
              <a:pPr/>
              <a:t>‹#›</a:t>
            </a:fld>
            <a:endParaRPr lang="en-US" dirty="0"/>
          </a:p>
        </p:txBody>
      </p:sp>
      <p:pic>
        <p:nvPicPr>
          <p:cNvPr id="9" name="Picture 8" descr="CompTIA_logo.wmf">
            <a:extLst>
              <a:ext uri="{FF2B5EF4-FFF2-40B4-BE49-F238E27FC236}">
                <a16:creationId xmlns:a16="http://schemas.microsoft.com/office/drawing/2014/main" id="{1E765CB9-1B51-9D48-955D-6843AA1B95FE}"/>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43301" y="4940322"/>
            <a:ext cx="612648" cy="131064"/>
          </a:xfrm>
          <a:prstGeom prst="rect">
            <a:avLst/>
          </a:prstGeom>
        </p:spPr>
      </p:pic>
    </p:spTree>
    <p:extLst>
      <p:ext uri="{BB962C8B-B14F-4D97-AF65-F5344CB8AC3E}">
        <p14:creationId xmlns:p14="http://schemas.microsoft.com/office/powerpoint/2010/main" val="230918445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Reflective Questions">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139B97F-4B6B-4623-8514-D7FD629FE24B}"/>
              </a:ext>
            </a:extLst>
          </p:cNvPr>
          <p:cNvSpPr>
            <a:spLocks noGrp="1"/>
          </p:cNvSpPr>
          <p:nvPr>
            <p:ph type="body" sz="quarter" idx="13" hasCustomPrompt="1"/>
          </p:nvPr>
        </p:nvSpPr>
        <p:spPr>
          <a:xfrm>
            <a:off x="341925" y="976531"/>
            <a:ext cx="8460150" cy="3394472"/>
          </a:xfrm>
        </p:spPr>
        <p:txBody>
          <a:bodyPr/>
          <a:lstStyle>
            <a:lvl1pPr>
              <a:spcAft>
                <a:spcPts val="1800"/>
              </a:spcAft>
              <a:buFont typeface="+mj-lt"/>
              <a:buAutoNum type="arabicPeriod"/>
              <a:defRPr sz="1800">
                <a:solidFill>
                  <a:srgbClr val="45545F"/>
                </a:solidFill>
              </a:defRPr>
            </a:lvl1pPr>
            <a:lvl2pPr marL="600075" indent="-257175">
              <a:buFont typeface="+mj-lt"/>
              <a:buAutoNum type="arabicPeriod"/>
              <a:defRPr/>
            </a:lvl2pPr>
            <a:lvl3pPr marL="942975" indent="-257175">
              <a:buFont typeface="+mj-lt"/>
              <a:buAutoNum type="arabicPeriod"/>
              <a:defRPr/>
            </a:lvl3pPr>
            <a:lvl4pPr marL="1371600" indent="-342900">
              <a:buFont typeface="+mj-lt"/>
              <a:buAutoNum type="arabicPeriod"/>
              <a:defRPr/>
            </a:lvl4pPr>
            <a:lvl5pPr marL="1714500" indent="-342900">
              <a:buFont typeface="+mj-lt"/>
              <a:buAutoNum type="arabicPeriod"/>
              <a:defRPr/>
            </a:lvl5pPr>
          </a:lstStyle>
          <a:p>
            <a:pPr lvl="0"/>
            <a:r>
              <a:rPr lang="en-US" dirty="0"/>
              <a:t>Insert Question #1</a:t>
            </a:r>
          </a:p>
          <a:p>
            <a:pPr lvl="0"/>
            <a:r>
              <a:rPr lang="en-US" dirty="0"/>
              <a:t>Insert Question #2</a:t>
            </a:r>
          </a:p>
          <a:p>
            <a:pPr lvl="0"/>
            <a:endParaRPr lang="en-US" dirty="0"/>
          </a:p>
        </p:txBody>
      </p:sp>
      <p:sp>
        <p:nvSpPr>
          <p:cNvPr id="7" name="TextBox 6">
            <a:extLst>
              <a:ext uri="{FF2B5EF4-FFF2-40B4-BE49-F238E27FC236}">
                <a16:creationId xmlns:a16="http://schemas.microsoft.com/office/drawing/2014/main" id="{50A4E754-7F02-4770-8121-961E43A23B05}"/>
              </a:ext>
            </a:extLst>
          </p:cNvPr>
          <p:cNvSpPr txBox="1"/>
          <p:nvPr userDrawn="1"/>
        </p:nvSpPr>
        <p:spPr>
          <a:xfrm>
            <a:off x="341925" y="218807"/>
            <a:ext cx="7883768" cy="461665"/>
          </a:xfrm>
          <a:prstGeom prst="rect">
            <a:avLst/>
          </a:prstGeom>
          <a:noFill/>
        </p:spPr>
        <p:txBody>
          <a:bodyPr wrap="square" rtlCol="0">
            <a:spAutoFit/>
          </a:bodyPr>
          <a:lstStyle/>
          <a:p>
            <a:r>
              <a:rPr lang="en-US" sz="2400" b="1" dirty="0">
                <a:solidFill>
                  <a:srgbClr val="ED1C24"/>
                </a:solidFill>
                <a:latin typeface="+mn-lt"/>
              </a:rPr>
              <a:t>Reflective Questions</a:t>
            </a:r>
          </a:p>
        </p:txBody>
      </p:sp>
      <p:sp>
        <p:nvSpPr>
          <p:cNvPr id="6" name="Slide Number Placeholder 5">
            <a:extLst>
              <a:ext uri="{FF2B5EF4-FFF2-40B4-BE49-F238E27FC236}">
                <a16:creationId xmlns:a16="http://schemas.microsoft.com/office/drawing/2014/main" id="{14A600C4-2AD2-7847-84E5-43FA5600D6B7}"/>
              </a:ext>
            </a:extLst>
          </p:cNvPr>
          <p:cNvSpPr txBox="1">
            <a:spLocks/>
          </p:cNvSpPr>
          <p:nvPr/>
        </p:nvSpPr>
        <p:spPr>
          <a:xfrm>
            <a:off x="-402655" y="4880968"/>
            <a:ext cx="4999948" cy="205383"/>
          </a:xfrm>
          <a:prstGeom prst="rect">
            <a:avLst/>
          </a:prstGeom>
        </p:spPr>
        <p:txBody>
          <a:bodyPr vert="horz" lIns="0" tIns="34290" rIns="0" bIns="34290" rtlCol="0" anchor="ctr">
            <a:noAutofit/>
          </a:bodyPr>
          <a:lstStyle>
            <a:defPPr>
              <a:defRPr lang="en-US"/>
            </a:defPPr>
            <a:lvl1pPr marL="0" algn="r" defTabSz="457200" rtl="0" eaLnBrk="1" latinLnBrk="0" hangingPunct="1">
              <a:defRPr sz="1050" kern="1200">
                <a:solidFill>
                  <a:srgbClr val="69727B"/>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tabLst/>
            </a:pPr>
            <a:r>
              <a:rPr lang="en-US" sz="675" dirty="0"/>
              <a:t>Copyright (c) 2019 CompTIA Properties, LLC. All Rights Reserved.  |  CompTIA.org</a:t>
            </a:r>
          </a:p>
        </p:txBody>
      </p:sp>
      <p:sp>
        <p:nvSpPr>
          <p:cNvPr id="9" name="Slide Number Placeholder 5">
            <a:extLst>
              <a:ext uri="{FF2B5EF4-FFF2-40B4-BE49-F238E27FC236}">
                <a16:creationId xmlns:a16="http://schemas.microsoft.com/office/drawing/2014/main" id="{E5CC41E3-297F-AB42-B4CD-9E84AFB27EFB}"/>
              </a:ext>
            </a:extLst>
          </p:cNvPr>
          <p:cNvSpPr>
            <a:spLocks noGrp="1"/>
          </p:cNvSpPr>
          <p:nvPr>
            <p:ph type="sldNum" sz="quarter" idx="4"/>
          </p:nvPr>
        </p:nvSpPr>
        <p:spPr>
          <a:xfrm>
            <a:off x="8577266" y="4880009"/>
            <a:ext cx="261937" cy="205383"/>
          </a:xfrm>
          <a:prstGeom prst="rect">
            <a:avLst/>
          </a:prstGeom>
        </p:spPr>
        <p:txBody>
          <a:bodyPr vert="horz" lIns="91440" tIns="45720" rIns="0" bIns="45720" rtlCol="0" anchor="ctr"/>
          <a:lstStyle>
            <a:lvl1pPr algn="r">
              <a:defRPr sz="675">
                <a:solidFill>
                  <a:srgbClr val="69727B"/>
                </a:solidFill>
              </a:defRPr>
            </a:lvl1pPr>
          </a:lstStyle>
          <a:p>
            <a:fld id="{2066355A-084C-D24E-9AD2-7E4FC41EA627}" type="slidenum">
              <a:rPr lang="en-US" smtClean="0"/>
              <a:pPr/>
              <a:t>‹#›</a:t>
            </a:fld>
            <a:endParaRPr lang="en-US" dirty="0"/>
          </a:p>
        </p:txBody>
      </p:sp>
      <p:pic>
        <p:nvPicPr>
          <p:cNvPr id="14" name="Picture 13" descr="CompTIA_logo.wmf">
            <a:extLst>
              <a:ext uri="{FF2B5EF4-FFF2-40B4-BE49-F238E27FC236}">
                <a16:creationId xmlns:a16="http://schemas.microsoft.com/office/drawing/2014/main" id="{9EDA33E4-71A4-D841-BB71-AA1209C4CDBA}"/>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43301" y="4940322"/>
            <a:ext cx="612648" cy="131064"/>
          </a:xfrm>
          <a:prstGeom prst="rect">
            <a:avLst/>
          </a:prstGeom>
        </p:spPr>
      </p:pic>
      <p:pic>
        <p:nvPicPr>
          <p:cNvPr id="8" name="Picture 7">
            <a:extLst>
              <a:ext uri="{FF2B5EF4-FFF2-40B4-BE49-F238E27FC236}">
                <a16:creationId xmlns:a16="http://schemas.microsoft.com/office/drawing/2014/main" id="{52F70059-50E2-B24D-9AA3-145112C8E861}"/>
              </a:ext>
            </a:extLst>
          </p:cNvPr>
          <p:cNvPicPr>
            <a:picLocks noChangeAspect="1"/>
          </p:cNvPicPr>
          <p:nvPr userDrawn="1"/>
        </p:nvPicPr>
        <p:blipFill>
          <a:blip r:embed="rId3"/>
          <a:stretch>
            <a:fillRect/>
          </a:stretch>
        </p:blipFill>
        <p:spPr>
          <a:xfrm>
            <a:off x="6447759" y="3743863"/>
            <a:ext cx="2696240" cy="1402469"/>
          </a:xfrm>
          <a:prstGeom prst="rect">
            <a:avLst/>
          </a:prstGeom>
        </p:spPr>
      </p:pic>
    </p:spTree>
    <p:extLst>
      <p:ext uri="{BB962C8B-B14F-4D97-AF65-F5344CB8AC3E}">
        <p14:creationId xmlns:p14="http://schemas.microsoft.com/office/powerpoint/2010/main" val="381356213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7556345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atin typeface="+mn-lt"/>
              </a:defRPr>
            </a:lvl1pPr>
          </a:lstStyle>
          <a:p>
            <a:r>
              <a:rPr lang="en-US"/>
              <a:t>Click to edit Master title style</a:t>
            </a:r>
            <a:endParaRPr lang="en-US" dirty="0"/>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800">
                <a:solidFill>
                  <a:srgbClr val="45545F"/>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Edit Master text styles</a:t>
            </a:r>
          </a:p>
        </p:txBody>
      </p:sp>
      <p:sp>
        <p:nvSpPr>
          <p:cNvPr id="4" name="Slide Number Placeholder 5">
            <a:extLst>
              <a:ext uri="{FF2B5EF4-FFF2-40B4-BE49-F238E27FC236}">
                <a16:creationId xmlns:a16="http://schemas.microsoft.com/office/drawing/2014/main" id="{0E3403EC-28B3-2848-96B2-0EB19ACC0D43}"/>
              </a:ext>
            </a:extLst>
          </p:cNvPr>
          <p:cNvSpPr>
            <a:spLocks noGrp="1"/>
          </p:cNvSpPr>
          <p:nvPr>
            <p:ph type="sldNum" sz="quarter" idx="4"/>
          </p:nvPr>
        </p:nvSpPr>
        <p:spPr>
          <a:xfrm>
            <a:off x="8577266" y="4880009"/>
            <a:ext cx="261937" cy="205383"/>
          </a:xfrm>
          <a:prstGeom prst="rect">
            <a:avLst/>
          </a:prstGeom>
        </p:spPr>
        <p:txBody>
          <a:bodyPr vert="horz" lIns="91440" tIns="45720" rIns="0" bIns="45720" rtlCol="0" anchor="ctr"/>
          <a:lstStyle>
            <a:lvl1pPr algn="r">
              <a:defRPr sz="675">
                <a:solidFill>
                  <a:srgbClr val="69727B"/>
                </a:solidFill>
              </a:defRPr>
            </a:lvl1pPr>
          </a:lstStyle>
          <a:p>
            <a:fld id="{2066355A-084C-D24E-9AD2-7E4FC41EA627}" type="slidenum">
              <a:rPr lang="en-US" smtClean="0"/>
              <a:pPr/>
              <a:t>‹#›</a:t>
            </a:fld>
            <a:endParaRPr lang="en-US" dirty="0"/>
          </a:p>
        </p:txBody>
      </p:sp>
      <p:sp>
        <p:nvSpPr>
          <p:cNvPr id="5" name="Slide Number Placeholder 5">
            <a:extLst>
              <a:ext uri="{FF2B5EF4-FFF2-40B4-BE49-F238E27FC236}">
                <a16:creationId xmlns:a16="http://schemas.microsoft.com/office/drawing/2014/main" id="{7D192D95-7954-EB43-B134-73EFED82A978}"/>
              </a:ext>
            </a:extLst>
          </p:cNvPr>
          <p:cNvSpPr txBox="1">
            <a:spLocks/>
          </p:cNvSpPr>
          <p:nvPr/>
        </p:nvSpPr>
        <p:spPr>
          <a:xfrm>
            <a:off x="3543702" y="4880968"/>
            <a:ext cx="4999948" cy="205383"/>
          </a:xfrm>
          <a:prstGeom prst="rect">
            <a:avLst/>
          </a:prstGeom>
        </p:spPr>
        <p:txBody>
          <a:bodyPr vert="horz" lIns="0" tIns="34290" rIns="0" bIns="34290" rtlCol="0" anchor="ctr">
            <a:noAutofit/>
          </a:bodyPr>
          <a:lstStyle>
            <a:defPPr>
              <a:defRPr lang="en-US"/>
            </a:defPPr>
            <a:lvl1pPr marL="0" algn="r" defTabSz="457200" rtl="0" eaLnBrk="1" latinLnBrk="0" hangingPunct="1">
              <a:defRPr sz="1050" kern="1200">
                <a:solidFill>
                  <a:srgbClr val="69727B"/>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tabLst/>
            </a:pPr>
            <a:r>
              <a:rPr lang="en-US" sz="675" dirty="0"/>
              <a:t>Copyright (c) 2019 CompTIA Properties, LLC. All Rights Reserved.  |  CompTIA.org</a:t>
            </a:r>
          </a:p>
        </p:txBody>
      </p:sp>
      <p:pic>
        <p:nvPicPr>
          <p:cNvPr id="9" name="Picture 8" descr="CompTIA_logo.wmf">
            <a:extLst>
              <a:ext uri="{FF2B5EF4-FFF2-40B4-BE49-F238E27FC236}">
                <a16:creationId xmlns:a16="http://schemas.microsoft.com/office/drawing/2014/main" id="{58B37B13-2D80-ED4F-AA57-92F8720DF4E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43301" y="4940322"/>
            <a:ext cx="612648" cy="131064"/>
          </a:xfrm>
          <a:prstGeom prst="rect">
            <a:avLst/>
          </a:prstGeom>
        </p:spPr>
      </p:pic>
    </p:spTree>
    <p:extLst>
      <p:ext uri="{BB962C8B-B14F-4D97-AF65-F5344CB8AC3E}">
        <p14:creationId xmlns:p14="http://schemas.microsoft.com/office/powerpoint/2010/main" val="149838453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1">
                <a:latin typeface="+mn-lt"/>
              </a:defRPr>
            </a:lvl1pPr>
          </a:lstStyle>
          <a:p>
            <a:r>
              <a:rPr lang="en-US" dirty="0"/>
              <a:t>Click to add title</a:t>
            </a:r>
          </a:p>
        </p:txBody>
      </p:sp>
      <p:sp>
        <p:nvSpPr>
          <p:cNvPr id="3" name="Content Placeholder 2"/>
          <p:cNvSpPr>
            <a:spLocks noGrp="1"/>
          </p:cNvSpPr>
          <p:nvPr>
            <p:ph sz="half" idx="1"/>
          </p:nvPr>
        </p:nvSpPr>
        <p:spPr>
          <a:xfrm>
            <a:off x="457200" y="1200151"/>
            <a:ext cx="4038600" cy="3394472"/>
          </a:xfrm>
        </p:spPr>
        <p:txBody>
          <a:bodyPr/>
          <a:lstStyle>
            <a:lvl1pPr>
              <a:defRPr sz="1800">
                <a:solidFill>
                  <a:srgbClr val="45545F"/>
                </a:solidFill>
              </a:defRPr>
            </a:lvl1pPr>
            <a:lvl2pPr>
              <a:defRPr sz="1600">
                <a:solidFill>
                  <a:srgbClr val="45545F"/>
                </a:solidFill>
              </a:defRPr>
            </a:lvl2pPr>
            <a:lvl3pPr>
              <a:defRPr sz="1400">
                <a:solidFill>
                  <a:srgbClr val="45545F"/>
                </a:solidFill>
              </a:defRPr>
            </a:lvl3pPr>
            <a:lvl4pPr>
              <a:defRPr sz="1350"/>
            </a:lvl4pPr>
            <a:lvl5pPr>
              <a:defRPr sz="1350"/>
            </a:lvl5pPr>
            <a:lvl6pPr>
              <a:defRPr sz="1350"/>
            </a:lvl6pPr>
            <a:lvl7pPr>
              <a:defRPr sz="1350"/>
            </a:lvl7pPr>
            <a:lvl8pPr>
              <a:defRPr sz="1350"/>
            </a:lvl8pPr>
            <a:lvl9pPr>
              <a:defRPr sz="1350"/>
            </a:lvl9pPr>
          </a:lstStyle>
          <a:p>
            <a:pPr lvl="0"/>
            <a:r>
              <a:rPr lang="en-US"/>
              <a:t>Edit Master text styles</a:t>
            </a:r>
          </a:p>
          <a:p>
            <a:pPr lvl="1"/>
            <a:r>
              <a:rPr lang="en-US"/>
              <a:t>Second level</a:t>
            </a:r>
          </a:p>
          <a:p>
            <a:pPr lvl="2"/>
            <a:r>
              <a:rPr lang="en-US"/>
              <a:t>Third level</a:t>
            </a:r>
          </a:p>
        </p:txBody>
      </p:sp>
      <p:sp>
        <p:nvSpPr>
          <p:cNvPr id="4" name="Content Placeholder 3"/>
          <p:cNvSpPr>
            <a:spLocks noGrp="1"/>
          </p:cNvSpPr>
          <p:nvPr>
            <p:ph sz="half" idx="2"/>
          </p:nvPr>
        </p:nvSpPr>
        <p:spPr>
          <a:xfrm>
            <a:off x="4648200" y="1200151"/>
            <a:ext cx="4038600" cy="3394472"/>
          </a:xfrm>
        </p:spPr>
        <p:txBody>
          <a:bodyPr>
            <a:noAutofit/>
          </a:bodyPr>
          <a:lstStyle>
            <a:lvl1pPr>
              <a:defRPr sz="1800">
                <a:solidFill>
                  <a:srgbClr val="45545F"/>
                </a:solidFill>
              </a:defRPr>
            </a:lvl1pPr>
            <a:lvl2pPr>
              <a:defRPr sz="1600">
                <a:solidFill>
                  <a:srgbClr val="45545F"/>
                </a:solidFill>
              </a:defRPr>
            </a:lvl2pPr>
            <a:lvl3pPr>
              <a:defRPr sz="1400">
                <a:solidFill>
                  <a:srgbClr val="45545F"/>
                </a:solidFill>
              </a:defRPr>
            </a:lvl3pPr>
            <a:lvl4pPr>
              <a:defRPr sz="1350"/>
            </a:lvl4pPr>
            <a:lvl5pPr>
              <a:defRPr sz="1350"/>
            </a:lvl5pPr>
            <a:lvl6pPr>
              <a:defRPr sz="1350"/>
            </a:lvl6pPr>
            <a:lvl7pPr>
              <a:defRPr sz="1350"/>
            </a:lvl7pPr>
            <a:lvl8pPr>
              <a:defRPr sz="1350"/>
            </a:lvl8pPr>
            <a:lvl9pPr>
              <a:defRPr sz="1350"/>
            </a:lvl9pPr>
          </a:lstStyle>
          <a:p>
            <a:pPr lvl="0"/>
            <a:r>
              <a:rPr lang="en-US"/>
              <a:t>Edit Master text styles</a:t>
            </a:r>
          </a:p>
          <a:p>
            <a:pPr lvl="1"/>
            <a:r>
              <a:rPr lang="en-US"/>
              <a:t>Second level</a:t>
            </a:r>
          </a:p>
          <a:p>
            <a:pPr lvl="2"/>
            <a:r>
              <a:rPr lang="en-US"/>
              <a:t>Third level</a:t>
            </a:r>
          </a:p>
        </p:txBody>
      </p:sp>
      <p:sp>
        <p:nvSpPr>
          <p:cNvPr id="5" name="Slide Number Placeholder 5">
            <a:extLst>
              <a:ext uri="{FF2B5EF4-FFF2-40B4-BE49-F238E27FC236}">
                <a16:creationId xmlns:a16="http://schemas.microsoft.com/office/drawing/2014/main" id="{F5D94452-C962-A343-85AC-E3B4874697F0}"/>
              </a:ext>
            </a:extLst>
          </p:cNvPr>
          <p:cNvSpPr>
            <a:spLocks noGrp="1"/>
          </p:cNvSpPr>
          <p:nvPr>
            <p:ph type="sldNum" sz="quarter" idx="4"/>
          </p:nvPr>
        </p:nvSpPr>
        <p:spPr>
          <a:xfrm>
            <a:off x="8577266" y="4880009"/>
            <a:ext cx="261937" cy="205383"/>
          </a:xfrm>
          <a:prstGeom prst="rect">
            <a:avLst/>
          </a:prstGeom>
        </p:spPr>
        <p:txBody>
          <a:bodyPr vert="horz" lIns="91440" tIns="45720" rIns="0" bIns="45720" rtlCol="0" anchor="ctr"/>
          <a:lstStyle>
            <a:lvl1pPr algn="r">
              <a:defRPr sz="675">
                <a:solidFill>
                  <a:srgbClr val="69727B"/>
                </a:solidFill>
              </a:defRPr>
            </a:lvl1pPr>
          </a:lstStyle>
          <a:p>
            <a:fld id="{2066355A-084C-D24E-9AD2-7E4FC41EA627}" type="slidenum">
              <a:rPr lang="en-US" smtClean="0"/>
              <a:pPr/>
              <a:t>‹#›</a:t>
            </a:fld>
            <a:endParaRPr lang="en-US" dirty="0"/>
          </a:p>
        </p:txBody>
      </p:sp>
      <p:sp>
        <p:nvSpPr>
          <p:cNvPr id="6" name="Slide Number Placeholder 5">
            <a:extLst>
              <a:ext uri="{FF2B5EF4-FFF2-40B4-BE49-F238E27FC236}">
                <a16:creationId xmlns:a16="http://schemas.microsoft.com/office/drawing/2014/main" id="{AB226F9D-6293-B945-9CB4-7274CE8670A6}"/>
              </a:ext>
            </a:extLst>
          </p:cNvPr>
          <p:cNvSpPr txBox="1">
            <a:spLocks/>
          </p:cNvSpPr>
          <p:nvPr/>
        </p:nvSpPr>
        <p:spPr>
          <a:xfrm>
            <a:off x="3543702" y="4880968"/>
            <a:ext cx="4999948" cy="205383"/>
          </a:xfrm>
          <a:prstGeom prst="rect">
            <a:avLst/>
          </a:prstGeom>
        </p:spPr>
        <p:txBody>
          <a:bodyPr vert="horz" lIns="0" tIns="34290" rIns="0" bIns="34290" rtlCol="0" anchor="ctr">
            <a:noAutofit/>
          </a:bodyPr>
          <a:lstStyle>
            <a:defPPr>
              <a:defRPr lang="en-US"/>
            </a:defPPr>
            <a:lvl1pPr marL="0" algn="r" defTabSz="457200" rtl="0" eaLnBrk="1" latinLnBrk="0" hangingPunct="1">
              <a:defRPr sz="1050" kern="1200">
                <a:solidFill>
                  <a:srgbClr val="69727B"/>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tabLst/>
            </a:pPr>
            <a:r>
              <a:rPr lang="en-US" sz="675" dirty="0"/>
              <a:t>Copyright (c) 2019 CompTIA Properties, LLC. All Rights Reserved.  |  CompTIA.org</a:t>
            </a:r>
          </a:p>
        </p:txBody>
      </p:sp>
      <p:pic>
        <p:nvPicPr>
          <p:cNvPr id="10" name="Picture 9" descr="CompTIA_logo.wmf">
            <a:extLst>
              <a:ext uri="{FF2B5EF4-FFF2-40B4-BE49-F238E27FC236}">
                <a16:creationId xmlns:a16="http://schemas.microsoft.com/office/drawing/2014/main" id="{953D7D55-FF4B-144A-9A47-F9B21A50C6A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43301" y="4940322"/>
            <a:ext cx="612648" cy="131064"/>
          </a:xfrm>
          <a:prstGeom prst="rect">
            <a:avLst/>
          </a:prstGeom>
        </p:spPr>
      </p:pic>
    </p:spTree>
    <p:extLst>
      <p:ext uri="{BB962C8B-B14F-4D97-AF65-F5344CB8AC3E}">
        <p14:creationId xmlns:p14="http://schemas.microsoft.com/office/powerpoint/2010/main" val="140378845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1">
                <a:latin typeface="+mn-lt"/>
              </a:defRPr>
            </a:lvl1pPr>
          </a:lstStyle>
          <a:p>
            <a:r>
              <a:rPr lang="en-US" dirty="0"/>
              <a:t>Click to add title</a:t>
            </a:r>
          </a:p>
        </p:txBody>
      </p:sp>
      <p:sp>
        <p:nvSpPr>
          <p:cNvPr id="3" name="Text Placeholder 2"/>
          <p:cNvSpPr>
            <a:spLocks noGrp="1"/>
          </p:cNvSpPr>
          <p:nvPr>
            <p:ph type="body" idx="1"/>
          </p:nvPr>
        </p:nvSpPr>
        <p:spPr>
          <a:xfrm>
            <a:off x="457200" y="1151335"/>
            <a:ext cx="4040188" cy="479822"/>
          </a:xfrm>
        </p:spPr>
        <p:txBody>
          <a:bodyPr anchor="b">
            <a:noAutofit/>
          </a:bodyPr>
          <a:lstStyle>
            <a:lvl1pPr marL="0" indent="0" algn="l">
              <a:buNone/>
              <a:defRPr sz="1800" b="1">
                <a:solidFill>
                  <a:srgbClr val="45545F"/>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457200" y="1631156"/>
            <a:ext cx="4040188" cy="2963466"/>
          </a:xfrm>
        </p:spPr>
        <p:txBody>
          <a:bodyPr>
            <a:noAutofit/>
          </a:bodyPr>
          <a:lstStyle>
            <a:lvl1pPr>
              <a:defRPr sz="1800">
                <a:solidFill>
                  <a:srgbClr val="45545F"/>
                </a:solidFill>
              </a:defRPr>
            </a:lvl1pPr>
            <a:lvl2pPr>
              <a:defRPr sz="1600">
                <a:solidFill>
                  <a:srgbClr val="45545F"/>
                </a:solidFill>
              </a:defRPr>
            </a:lvl2pPr>
            <a:lvl3pPr>
              <a:defRPr sz="1400">
                <a:solidFill>
                  <a:srgbClr val="45545F"/>
                </a:solidFill>
              </a:defRPr>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p:txBody>
      </p:sp>
      <p:sp>
        <p:nvSpPr>
          <p:cNvPr id="5" name="Text Placeholder 4"/>
          <p:cNvSpPr>
            <a:spLocks noGrp="1"/>
          </p:cNvSpPr>
          <p:nvPr>
            <p:ph type="body" sz="quarter" idx="3"/>
          </p:nvPr>
        </p:nvSpPr>
        <p:spPr>
          <a:xfrm>
            <a:off x="4645028" y="1151335"/>
            <a:ext cx="4041775" cy="479822"/>
          </a:xfrm>
        </p:spPr>
        <p:txBody>
          <a:bodyPr anchor="b">
            <a:noAutofit/>
          </a:bodyPr>
          <a:lstStyle>
            <a:lvl1pPr marL="0" indent="0">
              <a:buNone/>
              <a:defRPr sz="1800" b="1">
                <a:solidFill>
                  <a:srgbClr val="45545F"/>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p:cNvSpPr>
            <a:spLocks noGrp="1"/>
          </p:cNvSpPr>
          <p:nvPr>
            <p:ph sz="quarter" idx="4"/>
          </p:nvPr>
        </p:nvSpPr>
        <p:spPr>
          <a:xfrm>
            <a:off x="4645028" y="1631156"/>
            <a:ext cx="4041775" cy="2963466"/>
          </a:xfrm>
        </p:spPr>
        <p:txBody>
          <a:bodyPr>
            <a:noAutofit/>
          </a:bodyPr>
          <a:lstStyle>
            <a:lvl1pPr>
              <a:defRPr sz="1800">
                <a:solidFill>
                  <a:srgbClr val="45545F"/>
                </a:solidFill>
              </a:defRPr>
            </a:lvl1pPr>
            <a:lvl2pPr>
              <a:defRPr sz="1600">
                <a:solidFill>
                  <a:srgbClr val="45545F"/>
                </a:solidFill>
              </a:defRPr>
            </a:lvl2pPr>
            <a:lvl3pPr>
              <a:defRPr sz="1400">
                <a:solidFill>
                  <a:srgbClr val="45545F"/>
                </a:solidFill>
              </a:defRPr>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p:txBody>
      </p:sp>
      <p:sp>
        <p:nvSpPr>
          <p:cNvPr id="7" name="Slide Number Placeholder 5">
            <a:extLst>
              <a:ext uri="{FF2B5EF4-FFF2-40B4-BE49-F238E27FC236}">
                <a16:creationId xmlns:a16="http://schemas.microsoft.com/office/drawing/2014/main" id="{465A5C3B-129C-D748-B860-AFF7226C86E0}"/>
              </a:ext>
            </a:extLst>
          </p:cNvPr>
          <p:cNvSpPr>
            <a:spLocks noGrp="1"/>
          </p:cNvSpPr>
          <p:nvPr>
            <p:ph type="sldNum" sz="quarter" idx="10"/>
          </p:nvPr>
        </p:nvSpPr>
        <p:spPr>
          <a:xfrm>
            <a:off x="8577266" y="4880009"/>
            <a:ext cx="261937" cy="205383"/>
          </a:xfrm>
          <a:prstGeom prst="rect">
            <a:avLst/>
          </a:prstGeom>
        </p:spPr>
        <p:txBody>
          <a:bodyPr vert="horz" lIns="91440" tIns="45720" rIns="0" bIns="45720" rtlCol="0" anchor="ctr"/>
          <a:lstStyle>
            <a:lvl1pPr algn="r">
              <a:defRPr sz="675">
                <a:solidFill>
                  <a:srgbClr val="69727B"/>
                </a:solidFill>
              </a:defRPr>
            </a:lvl1pPr>
          </a:lstStyle>
          <a:p>
            <a:fld id="{2066355A-084C-D24E-9AD2-7E4FC41EA627}" type="slidenum">
              <a:rPr lang="en-US" smtClean="0"/>
              <a:pPr/>
              <a:t>‹#›</a:t>
            </a:fld>
            <a:endParaRPr lang="en-US" dirty="0"/>
          </a:p>
        </p:txBody>
      </p:sp>
      <p:sp>
        <p:nvSpPr>
          <p:cNvPr id="8" name="Slide Number Placeholder 5">
            <a:extLst>
              <a:ext uri="{FF2B5EF4-FFF2-40B4-BE49-F238E27FC236}">
                <a16:creationId xmlns:a16="http://schemas.microsoft.com/office/drawing/2014/main" id="{F1D68FB8-E621-1848-9493-C38F1D7EBE28}"/>
              </a:ext>
            </a:extLst>
          </p:cNvPr>
          <p:cNvSpPr txBox="1">
            <a:spLocks/>
          </p:cNvSpPr>
          <p:nvPr/>
        </p:nvSpPr>
        <p:spPr>
          <a:xfrm>
            <a:off x="3543702" y="4880968"/>
            <a:ext cx="4999948" cy="205383"/>
          </a:xfrm>
          <a:prstGeom prst="rect">
            <a:avLst/>
          </a:prstGeom>
        </p:spPr>
        <p:txBody>
          <a:bodyPr vert="horz" lIns="0" tIns="34290" rIns="0" bIns="34290" rtlCol="0" anchor="ctr">
            <a:noAutofit/>
          </a:bodyPr>
          <a:lstStyle>
            <a:defPPr>
              <a:defRPr lang="en-US"/>
            </a:defPPr>
            <a:lvl1pPr marL="0" algn="r" defTabSz="457200" rtl="0" eaLnBrk="1" latinLnBrk="0" hangingPunct="1">
              <a:defRPr sz="1050" kern="1200">
                <a:solidFill>
                  <a:srgbClr val="69727B"/>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tabLst/>
            </a:pPr>
            <a:r>
              <a:rPr lang="en-US" sz="675" dirty="0"/>
              <a:t>Copyright (c) 2019 CompTIA Properties, LLC. All Rights Reserved.  |  CompTIA.org</a:t>
            </a:r>
          </a:p>
        </p:txBody>
      </p:sp>
      <p:pic>
        <p:nvPicPr>
          <p:cNvPr id="12" name="Picture 11" descr="CompTIA_logo.wmf">
            <a:extLst>
              <a:ext uri="{FF2B5EF4-FFF2-40B4-BE49-F238E27FC236}">
                <a16:creationId xmlns:a16="http://schemas.microsoft.com/office/drawing/2014/main" id="{9E0A0277-6F7D-464A-B7AB-99B78E17BCE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43301" y="4940322"/>
            <a:ext cx="612648" cy="131064"/>
          </a:xfrm>
          <a:prstGeom prst="rect">
            <a:avLst/>
          </a:prstGeom>
        </p:spPr>
      </p:pic>
    </p:spTree>
    <p:extLst>
      <p:ext uri="{BB962C8B-B14F-4D97-AF65-F5344CB8AC3E}">
        <p14:creationId xmlns:p14="http://schemas.microsoft.com/office/powerpoint/2010/main" val="321996479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39972" y="80597"/>
            <a:ext cx="7797800" cy="615462"/>
          </a:xfrm>
        </p:spPr>
        <p:txBody>
          <a:bodyPr anchor="ctr" anchorCtr="0">
            <a:noAutofit/>
          </a:bodyPr>
          <a:lstStyle>
            <a:lvl1pPr algn="l">
              <a:defRPr sz="2400" b="1">
                <a:latin typeface="+mn-lt"/>
              </a:defRPr>
            </a:lvl1pPr>
          </a:lstStyle>
          <a:p>
            <a:r>
              <a:rPr lang="en-US" dirty="0"/>
              <a:t>Click to add title</a:t>
            </a:r>
          </a:p>
        </p:txBody>
      </p:sp>
      <p:sp>
        <p:nvSpPr>
          <p:cNvPr id="3" name="Content Placeholder 2"/>
          <p:cNvSpPr>
            <a:spLocks noGrp="1"/>
          </p:cNvSpPr>
          <p:nvPr>
            <p:ph idx="1"/>
          </p:nvPr>
        </p:nvSpPr>
        <p:spPr>
          <a:xfrm>
            <a:off x="3575050" y="1076327"/>
            <a:ext cx="5111750" cy="3518297"/>
          </a:xfrm>
        </p:spPr>
        <p:txBody>
          <a:bodyPr>
            <a:noAutofit/>
          </a:bodyPr>
          <a:lstStyle>
            <a:lvl1pPr>
              <a:defRPr sz="1800">
                <a:solidFill>
                  <a:srgbClr val="45545F"/>
                </a:solidFill>
              </a:defRPr>
            </a:lvl1pPr>
            <a:lvl2pPr>
              <a:defRPr sz="1600">
                <a:solidFill>
                  <a:srgbClr val="45545F"/>
                </a:solidFill>
              </a:defRPr>
            </a:lvl2pPr>
            <a:lvl3pPr>
              <a:defRPr sz="1400">
                <a:solidFill>
                  <a:srgbClr val="45545F"/>
                </a:solidFill>
              </a:defRPr>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p:txBody>
      </p:sp>
      <p:sp>
        <p:nvSpPr>
          <p:cNvPr id="4" name="Text Placeholder 3"/>
          <p:cNvSpPr>
            <a:spLocks noGrp="1"/>
          </p:cNvSpPr>
          <p:nvPr>
            <p:ph type="body" sz="half" idx="2"/>
          </p:nvPr>
        </p:nvSpPr>
        <p:spPr>
          <a:xfrm>
            <a:off x="457203" y="1076327"/>
            <a:ext cx="3008313" cy="3518297"/>
          </a:xfrm>
        </p:spPr>
        <p:txBody>
          <a:bodyPr/>
          <a:lstStyle>
            <a:lvl1pPr marL="0" indent="0">
              <a:buNone/>
              <a:defRPr sz="1800">
                <a:solidFill>
                  <a:srgbClr val="45545F"/>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5" name="Slide Number Placeholder 5">
            <a:extLst>
              <a:ext uri="{FF2B5EF4-FFF2-40B4-BE49-F238E27FC236}">
                <a16:creationId xmlns:a16="http://schemas.microsoft.com/office/drawing/2014/main" id="{1C1949C1-B925-B544-AA5E-2B852777C1B7}"/>
              </a:ext>
            </a:extLst>
          </p:cNvPr>
          <p:cNvSpPr>
            <a:spLocks noGrp="1"/>
          </p:cNvSpPr>
          <p:nvPr>
            <p:ph type="sldNum" sz="quarter" idx="4"/>
          </p:nvPr>
        </p:nvSpPr>
        <p:spPr>
          <a:xfrm>
            <a:off x="8577266" y="4880009"/>
            <a:ext cx="261937" cy="205383"/>
          </a:xfrm>
          <a:prstGeom prst="rect">
            <a:avLst/>
          </a:prstGeom>
        </p:spPr>
        <p:txBody>
          <a:bodyPr vert="horz" lIns="91440" tIns="45720" rIns="0" bIns="45720" rtlCol="0" anchor="ctr"/>
          <a:lstStyle>
            <a:lvl1pPr algn="r">
              <a:defRPr sz="675">
                <a:solidFill>
                  <a:srgbClr val="69727B"/>
                </a:solidFill>
              </a:defRPr>
            </a:lvl1pPr>
          </a:lstStyle>
          <a:p>
            <a:fld id="{2066355A-084C-D24E-9AD2-7E4FC41EA627}" type="slidenum">
              <a:rPr lang="en-US" smtClean="0"/>
              <a:pPr/>
              <a:t>‹#›</a:t>
            </a:fld>
            <a:endParaRPr lang="en-US" dirty="0"/>
          </a:p>
        </p:txBody>
      </p:sp>
      <p:sp>
        <p:nvSpPr>
          <p:cNvPr id="6" name="Slide Number Placeholder 5">
            <a:extLst>
              <a:ext uri="{FF2B5EF4-FFF2-40B4-BE49-F238E27FC236}">
                <a16:creationId xmlns:a16="http://schemas.microsoft.com/office/drawing/2014/main" id="{5C377139-E7E4-3D4D-86BD-7F66AB957479}"/>
              </a:ext>
            </a:extLst>
          </p:cNvPr>
          <p:cNvSpPr txBox="1">
            <a:spLocks/>
          </p:cNvSpPr>
          <p:nvPr/>
        </p:nvSpPr>
        <p:spPr>
          <a:xfrm>
            <a:off x="3543702" y="4880968"/>
            <a:ext cx="4999948" cy="205383"/>
          </a:xfrm>
          <a:prstGeom prst="rect">
            <a:avLst/>
          </a:prstGeom>
        </p:spPr>
        <p:txBody>
          <a:bodyPr vert="horz" lIns="0" tIns="34290" rIns="0" bIns="34290" rtlCol="0" anchor="ctr">
            <a:noAutofit/>
          </a:bodyPr>
          <a:lstStyle>
            <a:defPPr>
              <a:defRPr lang="en-US"/>
            </a:defPPr>
            <a:lvl1pPr marL="0" algn="r" defTabSz="457200" rtl="0" eaLnBrk="1" latinLnBrk="0" hangingPunct="1">
              <a:defRPr sz="1050" kern="1200">
                <a:solidFill>
                  <a:srgbClr val="69727B"/>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tabLst/>
            </a:pPr>
            <a:r>
              <a:rPr lang="en-US" sz="675" dirty="0"/>
              <a:t>Copyright (c) 2019 CompTIA Properties, LLC. All Rights Reserved.  |  CompTIA.org</a:t>
            </a:r>
          </a:p>
        </p:txBody>
      </p:sp>
      <p:pic>
        <p:nvPicPr>
          <p:cNvPr id="10" name="Picture 9" descr="CompTIA_logo.wmf">
            <a:extLst>
              <a:ext uri="{FF2B5EF4-FFF2-40B4-BE49-F238E27FC236}">
                <a16:creationId xmlns:a16="http://schemas.microsoft.com/office/drawing/2014/main" id="{840D7BB1-77D8-B148-9C19-407AE5F22E99}"/>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43301" y="4940322"/>
            <a:ext cx="612648" cy="131064"/>
          </a:xfrm>
          <a:prstGeom prst="rect">
            <a:avLst/>
          </a:prstGeom>
        </p:spPr>
      </p:pic>
    </p:spTree>
    <p:extLst>
      <p:ext uri="{BB962C8B-B14F-4D97-AF65-F5344CB8AC3E}">
        <p14:creationId xmlns:p14="http://schemas.microsoft.com/office/powerpoint/2010/main" val="295750140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717679"/>
            <a:ext cx="5486400" cy="425054"/>
          </a:xfrm>
        </p:spPr>
        <p:txBody>
          <a:bodyPr anchor="b"/>
          <a:lstStyle>
            <a:lvl1pPr algn="l">
              <a:defRPr sz="1800" b="1">
                <a:latin typeface="+mn-lt"/>
              </a:defRPr>
            </a:lvl1pPr>
          </a:lstStyle>
          <a:p>
            <a:r>
              <a:rPr lang="en-US"/>
              <a:t>Click to edit Master title style</a:t>
            </a:r>
            <a:endParaRPr lang="en-US" dirty="0"/>
          </a:p>
        </p:txBody>
      </p:sp>
      <p:sp>
        <p:nvSpPr>
          <p:cNvPr id="3" name="Picture Placeholder 2"/>
          <p:cNvSpPr>
            <a:spLocks noGrp="1"/>
          </p:cNvSpPr>
          <p:nvPr>
            <p:ph type="pic" idx="1"/>
          </p:nvPr>
        </p:nvSpPr>
        <p:spPr>
          <a:xfrm>
            <a:off x="1792288" y="835270"/>
            <a:ext cx="5486400" cy="2827640"/>
          </a:xfrm>
        </p:spPr>
        <p:txBody>
          <a:bodyPr>
            <a:noAutofit/>
          </a:bodyPr>
          <a:lstStyle>
            <a:lvl1pPr marL="0" indent="0">
              <a:buNone/>
              <a:defRPr sz="1800">
                <a:solidFill>
                  <a:srgbClr val="45545F"/>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dirty="0"/>
              <a:t>Click icon to add picture</a:t>
            </a:r>
          </a:p>
        </p:txBody>
      </p:sp>
      <p:sp>
        <p:nvSpPr>
          <p:cNvPr id="4" name="Text Placeholder 3"/>
          <p:cNvSpPr>
            <a:spLocks noGrp="1"/>
          </p:cNvSpPr>
          <p:nvPr>
            <p:ph type="body" sz="half" idx="2"/>
          </p:nvPr>
        </p:nvSpPr>
        <p:spPr>
          <a:xfrm>
            <a:off x="1792288" y="4142732"/>
            <a:ext cx="5486400" cy="603647"/>
          </a:xfrm>
        </p:spPr>
        <p:txBody>
          <a:bodyPr/>
          <a:lstStyle>
            <a:lvl1pPr marL="0" indent="0">
              <a:buNone/>
              <a:defRPr sz="1800">
                <a:solidFill>
                  <a:srgbClr val="45545F"/>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5" name="Slide Number Placeholder 5">
            <a:extLst>
              <a:ext uri="{FF2B5EF4-FFF2-40B4-BE49-F238E27FC236}">
                <a16:creationId xmlns:a16="http://schemas.microsoft.com/office/drawing/2014/main" id="{A43D6327-F44D-AF41-80D9-C8F881FE6F26}"/>
              </a:ext>
            </a:extLst>
          </p:cNvPr>
          <p:cNvSpPr>
            <a:spLocks noGrp="1"/>
          </p:cNvSpPr>
          <p:nvPr>
            <p:ph type="sldNum" sz="quarter" idx="4"/>
          </p:nvPr>
        </p:nvSpPr>
        <p:spPr>
          <a:xfrm>
            <a:off x="8577266" y="4880009"/>
            <a:ext cx="261937" cy="205383"/>
          </a:xfrm>
          <a:prstGeom prst="rect">
            <a:avLst/>
          </a:prstGeom>
        </p:spPr>
        <p:txBody>
          <a:bodyPr vert="horz" lIns="91440" tIns="45720" rIns="0" bIns="45720" rtlCol="0" anchor="ctr"/>
          <a:lstStyle>
            <a:lvl1pPr algn="r">
              <a:defRPr sz="675">
                <a:solidFill>
                  <a:srgbClr val="69727B"/>
                </a:solidFill>
              </a:defRPr>
            </a:lvl1pPr>
          </a:lstStyle>
          <a:p>
            <a:fld id="{2066355A-084C-D24E-9AD2-7E4FC41EA627}" type="slidenum">
              <a:rPr lang="en-US" smtClean="0"/>
              <a:pPr/>
              <a:t>‹#›</a:t>
            </a:fld>
            <a:endParaRPr lang="en-US" dirty="0"/>
          </a:p>
        </p:txBody>
      </p:sp>
      <p:sp>
        <p:nvSpPr>
          <p:cNvPr id="6" name="Slide Number Placeholder 5">
            <a:extLst>
              <a:ext uri="{FF2B5EF4-FFF2-40B4-BE49-F238E27FC236}">
                <a16:creationId xmlns:a16="http://schemas.microsoft.com/office/drawing/2014/main" id="{1AF11E4D-3647-2042-8AA9-4ADEF03A889D}"/>
              </a:ext>
            </a:extLst>
          </p:cNvPr>
          <p:cNvSpPr txBox="1">
            <a:spLocks/>
          </p:cNvSpPr>
          <p:nvPr userDrawn="1"/>
        </p:nvSpPr>
        <p:spPr>
          <a:xfrm>
            <a:off x="3543702" y="4880968"/>
            <a:ext cx="4999948" cy="205383"/>
          </a:xfrm>
          <a:prstGeom prst="rect">
            <a:avLst/>
          </a:prstGeom>
        </p:spPr>
        <p:txBody>
          <a:bodyPr vert="horz" lIns="0" tIns="34290" rIns="0" bIns="34290" rtlCol="0" anchor="ctr">
            <a:noAutofit/>
          </a:bodyPr>
          <a:lstStyle>
            <a:defPPr>
              <a:defRPr lang="en-US"/>
            </a:defPPr>
            <a:lvl1pPr marL="0" algn="r" defTabSz="457200" rtl="0" eaLnBrk="1" latinLnBrk="0" hangingPunct="1">
              <a:defRPr sz="1050" kern="1200">
                <a:solidFill>
                  <a:srgbClr val="69727B"/>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tabLst/>
            </a:pPr>
            <a:r>
              <a:rPr lang="en-US" sz="675" dirty="0"/>
              <a:t>Copyright (c) 2019 CompTIA Properties, LLC. All Rights Reserved.  |  CompTIA.org</a:t>
            </a:r>
          </a:p>
        </p:txBody>
      </p:sp>
      <p:pic>
        <p:nvPicPr>
          <p:cNvPr id="10" name="Picture 9" descr="CompTIA_logo.wmf">
            <a:extLst>
              <a:ext uri="{FF2B5EF4-FFF2-40B4-BE49-F238E27FC236}">
                <a16:creationId xmlns:a16="http://schemas.microsoft.com/office/drawing/2014/main" id="{864C3DE1-22DC-4B48-9954-09A38AB51EFA}"/>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43301" y="4940322"/>
            <a:ext cx="612648" cy="131064"/>
          </a:xfrm>
          <a:prstGeom prst="rect">
            <a:avLst/>
          </a:prstGeom>
        </p:spPr>
      </p:pic>
    </p:spTree>
    <p:extLst>
      <p:ext uri="{BB962C8B-B14F-4D97-AF65-F5344CB8AC3E}">
        <p14:creationId xmlns:p14="http://schemas.microsoft.com/office/powerpoint/2010/main" val="7088877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No Fill Slide">
    <p:spTree>
      <p:nvGrpSpPr>
        <p:cNvPr id="1" name=""/>
        <p:cNvGrpSpPr/>
        <p:nvPr/>
      </p:nvGrpSpPr>
      <p:grpSpPr>
        <a:xfrm>
          <a:off x="0" y="0"/>
          <a:ext cx="0" cy="0"/>
          <a:chOff x="0" y="0"/>
          <a:chExt cx="0" cy="0"/>
        </a:xfrm>
      </p:grpSpPr>
      <p:sp>
        <p:nvSpPr>
          <p:cNvPr id="8" name="Title Placeholder 1"/>
          <p:cNvSpPr>
            <a:spLocks noGrp="1"/>
          </p:cNvSpPr>
          <p:nvPr>
            <p:ph type="title" hasCustomPrompt="1"/>
          </p:nvPr>
        </p:nvSpPr>
        <p:spPr>
          <a:xfrm>
            <a:off x="341927" y="75202"/>
            <a:ext cx="8455567" cy="633458"/>
          </a:xfrm>
          <a:prstGeom prst="rect">
            <a:avLst/>
          </a:prstGeom>
        </p:spPr>
        <p:txBody>
          <a:bodyPr vert="horz" lIns="91440" tIns="45720" rIns="91440" bIns="45720" rtlCol="0" anchor="ctr">
            <a:noAutofit/>
          </a:bodyPr>
          <a:lstStyle>
            <a:lvl1pPr>
              <a:defRPr>
                <a:solidFill>
                  <a:srgbClr val="ED1C24"/>
                </a:solidFill>
              </a:defRPr>
            </a:lvl1pPr>
          </a:lstStyle>
          <a:p>
            <a:r>
              <a:rPr lang="en-US" dirty="0"/>
              <a:t>Click to add title</a:t>
            </a:r>
          </a:p>
        </p:txBody>
      </p:sp>
      <p:sp>
        <p:nvSpPr>
          <p:cNvPr id="11" name="Slide Number Placeholder 5">
            <a:extLst>
              <a:ext uri="{FF2B5EF4-FFF2-40B4-BE49-F238E27FC236}">
                <a16:creationId xmlns:a16="http://schemas.microsoft.com/office/drawing/2014/main" id="{AD1568E5-94C1-AF4C-A4BA-19730F022926}"/>
              </a:ext>
            </a:extLst>
          </p:cNvPr>
          <p:cNvSpPr txBox="1">
            <a:spLocks/>
          </p:cNvSpPr>
          <p:nvPr/>
        </p:nvSpPr>
        <p:spPr>
          <a:xfrm>
            <a:off x="3543702" y="4880968"/>
            <a:ext cx="4999948" cy="205383"/>
          </a:xfrm>
          <a:prstGeom prst="rect">
            <a:avLst/>
          </a:prstGeom>
        </p:spPr>
        <p:txBody>
          <a:bodyPr vert="horz" lIns="0" tIns="34290" rIns="0" bIns="34290" rtlCol="0" anchor="ctr">
            <a:noAutofit/>
          </a:bodyPr>
          <a:lstStyle>
            <a:defPPr>
              <a:defRPr lang="en-US"/>
            </a:defPPr>
            <a:lvl1pPr marL="0" algn="r" defTabSz="457200" rtl="0" eaLnBrk="1" latinLnBrk="0" hangingPunct="1">
              <a:defRPr sz="1050" kern="1200">
                <a:solidFill>
                  <a:srgbClr val="69727B"/>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tabLst/>
            </a:pPr>
            <a:r>
              <a:rPr lang="en-US" sz="675" dirty="0"/>
              <a:t>Copyright (c) 2019 CompTIA Properties, LLC. All Rights Reserved.  |  CompTIA.org</a:t>
            </a:r>
          </a:p>
        </p:txBody>
      </p:sp>
      <p:sp>
        <p:nvSpPr>
          <p:cNvPr id="13" name="Slide Number Placeholder 5">
            <a:extLst>
              <a:ext uri="{FF2B5EF4-FFF2-40B4-BE49-F238E27FC236}">
                <a16:creationId xmlns:a16="http://schemas.microsoft.com/office/drawing/2014/main" id="{CD95E9CC-440B-FB49-9F80-F9E9877D3292}"/>
              </a:ext>
            </a:extLst>
          </p:cNvPr>
          <p:cNvSpPr>
            <a:spLocks noGrp="1"/>
          </p:cNvSpPr>
          <p:nvPr>
            <p:ph type="sldNum" sz="quarter" idx="4"/>
          </p:nvPr>
        </p:nvSpPr>
        <p:spPr>
          <a:xfrm>
            <a:off x="8577266" y="4880009"/>
            <a:ext cx="261937" cy="205383"/>
          </a:xfrm>
          <a:prstGeom prst="rect">
            <a:avLst/>
          </a:prstGeom>
        </p:spPr>
        <p:txBody>
          <a:bodyPr vert="horz" lIns="91440" tIns="45720" rIns="0" bIns="45720" rtlCol="0" anchor="ctr"/>
          <a:lstStyle>
            <a:lvl1pPr algn="r">
              <a:defRPr sz="675">
                <a:solidFill>
                  <a:srgbClr val="69727B"/>
                </a:solidFill>
              </a:defRPr>
            </a:lvl1pPr>
          </a:lstStyle>
          <a:p>
            <a:fld id="{2066355A-084C-D24E-9AD2-7E4FC41EA627}" type="slidenum">
              <a:rPr lang="en-US" smtClean="0"/>
              <a:pPr/>
              <a:t>‹#›</a:t>
            </a:fld>
            <a:endParaRPr lang="en-US" dirty="0"/>
          </a:p>
        </p:txBody>
      </p:sp>
      <p:sp>
        <p:nvSpPr>
          <p:cNvPr id="16" name="Text Placeholder 2">
            <a:extLst>
              <a:ext uri="{FF2B5EF4-FFF2-40B4-BE49-F238E27FC236}">
                <a16:creationId xmlns:a16="http://schemas.microsoft.com/office/drawing/2014/main" id="{72C6F783-9286-1544-850A-F82A0510B462}"/>
              </a:ext>
            </a:extLst>
          </p:cNvPr>
          <p:cNvSpPr>
            <a:spLocks noGrp="1"/>
          </p:cNvSpPr>
          <p:nvPr>
            <p:ph idx="1" hasCustomPrompt="1"/>
          </p:nvPr>
        </p:nvSpPr>
        <p:spPr>
          <a:xfrm>
            <a:off x="341924" y="980347"/>
            <a:ext cx="8460152" cy="3567590"/>
          </a:xfrm>
          <a:prstGeom prst="rect">
            <a:avLst/>
          </a:prstGeom>
        </p:spPr>
        <p:txBody>
          <a:bodyPr vert="horz" lIns="91440" tIns="45720" rIns="91440" bIns="45720" rtlCol="0">
            <a:noAutofit/>
          </a:bodyPr>
          <a:lstStyle/>
          <a:p>
            <a:pPr lvl="0"/>
            <a:r>
              <a:rPr lang="en-US" dirty="0"/>
              <a:t>Click to edit Master text styles</a:t>
            </a:r>
          </a:p>
          <a:p>
            <a:pPr lvl="0"/>
            <a:r>
              <a:rPr lang="en-US" dirty="0"/>
              <a:t>Second level</a:t>
            </a:r>
          </a:p>
          <a:p>
            <a:pPr lvl="0"/>
            <a:r>
              <a:rPr lang="en-US" dirty="0"/>
              <a:t>Third level</a:t>
            </a:r>
          </a:p>
        </p:txBody>
      </p:sp>
      <p:pic>
        <p:nvPicPr>
          <p:cNvPr id="10" name="Picture 9" descr="CompTIA_logo.wmf">
            <a:extLst>
              <a:ext uri="{FF2B5EF4-FFF2-40B4-BE49-F238E27FC236}">
                <a16:creationId xmlns:a16="http://schemas.microsoft.com/office/drawing/2014/main" id="{BB89A167-2C0A-E142-A4E6-098E36FF4B2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43301" y="4940322"/>
            <a:ext cx="612648" cy="131064"/>
          </a:xfrm>
          <a:prstGeom prst="rect">
            <a:avLst/>
          </a:prstGeom>
        </p:spPr>
      </p:pic>
    </p:spTree>
    <p:extLst>
      <p:ext uri="{BB962C8B-B14F-4D97-AF65-F5344CB8AC3E}">
        <p14:creationId xmlns:p14="http://schemas.microsoft.com/office/powerpoint/2010/main" val="91567424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1">
                <a:latin typeface="+mn-lt"/>
              </a:defRPr>
            </a:lvl1pPr>
          </a:lstStyle>
          <a:p>
            <a:r>
              <a:rPr lang="en-US" dirty="0"/>
              <a:t>Click to add title</a:t>
            </a:r>
          </a:p>
        </p:txBody>
      </p:sp>
      <p:sp>
        <p:nvSpPr>
          <p:cNvPr id="3" name="Vertical Text Placeholder 2"/>
          <p:cNvSpPr>
            <a:spLocks noGrp="1"/>
          </p:cNvSpPr>
          <p:nvPr>
            <p:ph type="body" orient="vert" idx="1"/>
          </p:nvPr>
        </p:nvSpPr>
        <p:spPr/>
        <p:txBody>
          <a:bodyPr vert="eaVert"/>
          <a:lstStyle>
            <a:lvl1pPr>
              <a:defRPr>
                <a:solidFill>
                  <a:srgbClr val="45545F"/>
                </a:solidFill>
              </a:defRPr>
            </a:lvl1pPr>
            <a:lvl2pPr>
              <a:defRPr>
                <a:solidFill>
                  <a:srgbClr val="45545F"/>
                </a:solidFill>
              </a:defRPr>
            </a:lvl2pPr>
            <a:lvl3pPr>
              <a:defRPr>
                <a:solidFill>
                  <a:srgbClr val="45545F"/>
                </a:solidFill>
              </a:defRPr>
            </a:lvl3pPr>
          </a:lstStyle>
          <a:p>
            <a:pPr lvl="0"/>
            <a:r>
              <a:rPr lang="en-US"/>
              <a:t>Edit Master text styles</a:t>
            </a:r>
          </a:p>
          <a:p>
            <a:pPr lvl="1"/>
            <a:r>
              <a:rPr lang="en-US"/>
              <a:t>Second level</a:t>
            </a:r>
          </a:p>
          <a:p>
            <a:pPr lvl="2"/>
            <a:r>
              <a:rPr lang="en-US"/>
              <a:t>Third level</a:t>
            </a:r>
          </a:p>
        </p:txBody>
      </p:sp>
      <p:sp>
        <p:nvSpPr>
          <p:cNvPr id="4" name="Slide Number Placeholder 5">
            <a:extLst>
              <a:ext uri="{FF2B5EF4-FFF2-40B4-BE49-F238E27FC236}">
                <a16:creationId xmlns:a16="http://schemas.microsoft.com/office/drawing/2014/main" id="{DB01C9F3-3BDB-EE4F-8A30-9A2C41287F92}"/>
              </a:ext>
            </a:extLst>
          </p:cNvPr>
          <p:cNvSpPr>
            <a:spLocks noGrp="1"/>
          </p:cNvSpPr>
          <p:nvPr>
            <p:ph type="sldNum" sz="quarter" idx="4"/>
          </p:nvPr>
        </p:nvSpPr>
        <p:spPr>
          <a:xfrm>
            <a:off x="8577266" y="4880009"/>
            <a:ext cx="261937" cy="205383"/>
          </a:xfrm>
          <a:prstGeom prst="rect">
            <a:avLst/>
          </a:prstGeom>
        </p:spPr>
        <p:txBody>
          <a:bodyPr vert="horz" lIns="91440" tIns="45720" rIns="0" bIns="45720" rtlCol="0" anchor="ctr"/>
          <a:lstStyle>
            <a:lvl1pPr algn="r">
              <a:defRPr sz="675">
                <a:solidFill>
                  <a:srgbClr val="69727B"/>
                </a:solidFill>
              </a:defRPr>
            </a:lvl1pPr>
          </a:lstStyle>
          <a:p>
            <a:fld id="{2066355A-084C-D24E-9AD2-7E4FC41EA627}" type="slidenum">
              <a:rPr lang="en-US" smtClean="0"/>
              <a:pPr/>
              <a:t>‹#›</a:t>
            </a:fld>
            <a:endParaRPr lang="en-US" dirty="0"/>
          </a:p>
        </p:txBody>
      </p:sp>
      <p:sp>
        <p:nvSpPr>
          <p:cNvPr id="5" name="Slide Number Placeholder 5">
            <a:extLst>
              <a:ext uri="{FF2B5EF4-FFF2-40B4-BE49-F238E27FC236}">
                <a16:creationId xmlns:a16="http://schemas.microsoft.com/office/drawing/2014/main" id="{BFBB5713-2AA6-6A44-B019-28FDF5A1CE78}"/>
              </a:ext>
            </a:extLst>
          </p:cNvPr>
          <p:cNvSpPr txBox="1">
            <a:spLocks/>
          </p:cNvSpPr>
          <p:nvPr/>
        </p:nvSpPr>
        <p:spPr>
          <a:xfrm>
            <a:off x="3543702" y="4880968"/>
            <a:ext cx="4999948" cy="205383"/>
          </a:xfrm>
          <a:prstGeom prst="rect">
            <a:avLst/>
          </a:prstGeom>
        </p:spPr>
        <p:txBody>
          <a:bodyPr vert="horz" lIns="0" tIns="34290" rIns="0" bIns="34290" rtlCol="0" anchor="ctr">
            <a:noAutofit/>
          </a:bodyPr>
          <a:lstStyle>
            <a:defPPr>
              <a:defRPr lang="en-US"/>
            </a:defPPr>
            <a:lvl1pPr marL="0" algn="r" defTabSz="457200" rtl="0" eaLnBrk="1" latinLnBrk="0" hangingPunct="1">
              <a:defRPr sz="1050" kern="1200">
                <a:solidFill>
                  <a:srgbClr val="69727B"/>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tabLst/>
            </a:pPr>
            <a:r>
              <a:rPr lang="en-US" sz="675" dirty="0"/>
              <a:t>Copyright (c) 2019 CompTIA Properties, LLC. All Rights Reserved.  |  CompTIA.org</a:t>
            </a:r>
          </a:p>
        </p:txBody>
      </p:sp>
      <p:pic>
        <p:nvPicPr>
          <p:cNvPr id="9" name="Picture 8" descr="CompTIA_logo.wmf">
            <a:extLst>
              <a:ext uri="{FF2B5EF4-FFF2-40B4-BE49-F238E27FC236}">
                <a16:creationId xmlns:a16="http://schemas.microsoft.com/office/drawing/2014/main" id="{863308DA-D7BC-384E-821F-8A3A2D1C8CE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43301" y="4940322"/>
            <a:ext cx="612648" cy="131064"/>
          </a:xfrm>
          <a:prstGeom prst="rect">
            <a:avLst/>
          </a:prstGeom>
        </p:spPr>
      </p:pic>
    </p:spTree>
    <p:extLst>
      <p:ext uri="{BB962C8B-B14F-4D97-AF65-F5344CB8AC3E}">
        <p14:creationId xmlns:p14="http://schemas.microsoft.com/office/powerpoint/2010/main" val="379088451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hasCustomPrompt="1"/>
          </p:nvPr>
        </p:nvSpPr>
        <p:spPr>
          <a:xfrm>
            <a:off x="6629400" y="908539"/>
            <a:ext cx="2057400" cy="3686084"/>
          </a:xfrm>
        </p:spPr>
        <p:txBody>
          <a:bodyPr vert="eaVert"/>
          <a:lstStyle>
            <a:lvl1pPr>
              <a:defRPr b="1">
                <a:solidFill>
                  <a:srgbClr val="45545F"/>
                </a:solidFill>
                <a:latin typeface="+mn-lt"/>
              </a:defRPr>
            </a:lvl1pPr>
          </a:lstStyle>
          <a:p>
            <a:r>
              <a:rPr lang="en-US" dirty="0"/>
              <a:t>Click to add title</a:t>
            </a:r>
          </a:p>
        </p:txBody>
      </p:sp>
      <p:sp>
        <p:nvSpPr>
          <p:cNvPr id="3" name="Vertical Text Placeholder 2"/>
          <p:cNvSpPr>
            <a:spLocks noGrp="1"/>
          </p:cNvSpPr>
          <p:nvPr>
            <p:ph type="body" orient="vert" idx="1"/>
          </p:nvPr>
        </p:nvSpPr>
        <p:spPr>
          <a:xfrm>
            <a:off x="457200" y="908539"/>
            <a:ext cx="6019800" cy="3686084"/>
          </a:xfrm>
        </p:spPr>
        <p:txBody>
          <a:bodyPr vert="eaVert"/>
          <a:lstStyle>
            <a:lvl1pPr>
              <a:defRPr>
                <a:solidFill>
                  <a:srgbClr val="45545F"/>
                </a:solidFill>
              </a:defRPr>
            </a:lvl1pPr>
            <a:lvl2pPr>
              <a:defRPr>
                <a:solidFill>
                  <a:srgbClr val="45545F"/>
                </a:solidFill>
              </a:defRPr>
            </a:lvl2pPr>
            <a:lvl3pPr>
              <a:defRPr>
                <a:solidFill>
                  <a:srgbClr val="45545F"/>
                </a:solidFill>
              </a:defRPr>
            </a:lvl3pPr>
          </a:lstStyle>
          <a:p>
            <a:pPr lvl="0"/>
            <a:r>
              <a:rPr lang="en-US"/>
              <a:t>Edit Master text styles</a:t>
            </a:r>
          </a:p>
          <a:p>
            <a:pPr lvl="1"/>
            <a:r>
              <a:rPr lang="en-US"/>
              <a:t>Second level</a:t>
            </a:r>
          </a:p>
          <a:p>
            <a:pPr lvl="2"/>
            <a:r>
              <a:rPr lang="en-US"/>
              <a:t>Third level</a:t>
            </a:r>
          </a:p>
        </p:txBody>
      </p:sp>
      <p:sp>
        <p:nvSpPr>
          <p:cNvPr id="4" name="Slide Number Placeholder 5">
            <a:extLst>
              <a:ext uri="{FF2B5EF4-FFF2-40B4-BE49-F238E27FC236}">
                <a16:creationId xmlns:a16="http://schemas.microsoft.com/office/drawing/2014/main" id="{43BDB5AB-F661-7543-882F-AF797D8A21C6}"/>
              </a:ext>
            </a:extLst>
          </p:cNvPr>
          <p:cNvSpPr>
            <a:spLocks noGrp="1"/>
          </p:cNvSpPr>
          <p:nvPr>
            <p:ph type="sldNum" sz="quarter" idx="4"/>
          </p:nvPr>
        </p:nvSpPr>
        <p:spPr>
          <a:xfrm>
            <a:off x="8577266" y="4880009"/>
            <a:ext cx="261937" cy="205383"/>
          </a:xfrm>
          <a:prstGeom prst="rect">
            <a:avLst/>
          </a:prstGeom>
        </p:spPr>
        <p:txBody>
          <a:bodyPr vert="horz" lIns="91440" tIns="45720" rIns="0" bIns="45720" rtlCol="0" anchor="ctr"/>
          <a:lstStyle>
            <a:lvl1pPr algn="r">
              <a:defRPr sz="675">
                <a:solidFill>
                  <a:srgbClr val="69727B"/>
                </a:solidFill>
              </a:defRPr>
            </a:lvl1pPr>
          </a:lstStyle>
          <a:p>
            <a:fld id="{2066355A-084C-D24E-9AD2-7E4FC41EA627}" type="slidenum">
              <a:rPr lang="en-US" smtClean="0"/>
              <a:pPr/>
              <a:t>‹#›</a:t>
            </a:fld>
            <a:endParaRPr lang="en-US" dirty="0"/>
          </a:p>
        </p:txBody>
      </p:sp>
      <p:sp>
        <p:nvSpPr>
          <p:cNvPr id="5" name="Slide Number Placeholder 5">
            <a:extLst>
              <a:ext uri="{FF2B5EF4-FFF2-40B4-BE49-F238E27FC236}">
                <a16:creationId xmlns:a16="http://schemas.microsoft.com/office/drawing/2014/main" id="{A8B1C3BD-5CFC-B54B-B06A-247C2168BA59}"/>
              </a:ext>
            </a:extLst>
          </p:cNvPr>
          <p:cNvSpPr txBox="1">
            <a:spLocks/>
          </p:cNvSpPr>
          <p:nvPr/>
        </p:nvSpPr>
        <p:spPr>
          <a:xfrm>
            <a:off x="3543702" y="4880968"/>
            <a:ext cx="4999948" cy="205383"/>
          </a:xfrm>
          <a:prstGeom prst="rect">
            <a:avLst/>
          </a:prstGeom>
        </p:spPr>
        <p:txBody>
          <a:bodyPr vert="horz" lIns="0" tIns="34290" rIns="0" bIns="34290" rtlCol="0" anchor="ctr">
            <a:noAutofit/>
          </a:bodyPr>
          <a:lstStyle>
            <a:defPPr>
              <a:defRPr lang="en-US"/>
            </a:defPPr>
            <a:lvl1pPr marL="0" algn="r" defTabSz="457200" rtl="0" eaLnBrk="1" latinLnBrk="0" hangingPunct="1">
              <a:defRPr sz="1050" kern="1200">
                <a:solidFill>
                  <a:srgbClr val="69727B"/>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tabLst/>
            </a:pPr>
            <a:r>
              <a:rPr lang="en-US" sz="675" dirty="0"/>
              <a:t>Copyright (c) 2019 CompTIA Properties, LLC. All Rights Reserved.  |  CompTIA.org</a:t>
            </a:r>
          </a:p>
        </p:txBody>
      </p:sp>
      <p:pic>
        <p:nvPicPr>
          <p:cNvPr id="9" name="Picture 8" descr="CompTIA_logo.wmf">
            <a:extLst>
              <a:ext uri="{FF2B5EF4-FFF2-40B4-BE49-F238E27FC236}">
                <a16:creationId xmlns:a16="http://schemas.microsoft.com/office/drawing/2014/main" id="{18730890-2F38-5A47-B746-C8A5D1CBF984}"/>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43301" y="4940322"/>
            <a:ext cx="612648" cy="131064"/>
          </a:xfrm>
          <a:prstGeom prst="rect">
            <a:avLst/>
          </a:prstGeom>
        </p:spPr>
      </p:pic>
    </p:spTree>
    <p:extLst>
      <p:ext uri="{BB962C8B-B14F-4D97-AF65-F5344CB8AC3E}">
        <p14:creationId xmlns:p14="http://schemas.microsoft.com/office/powerpoint/2010/main" val="341523979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Title Slide No Image or Icon">
    <p:spTree>
      <p:nvGrpSpPr>
        <p:cNvPr id="1" name=""/>
        <p:cNvGrpSpPr/>
        <p:nvPr/>
      </p:nvGrpSpPr>
      <p:grpSpPr>
        <a:xfrm>
          <a:off x="0" y="0"/>
          <a:ext cx="0" cy="0"/>
          <a:chOff x="0" y="0"/>
          <a:chExt cx="0" cy="0"/>
        </a:xfrm>
      </p:grpSpPr>
      <p:sp>
        <p:nvSpPr>
          <p:cNvPr id="9" name="Round Diagonal Corner Rectangle 8">
            <a:extLst>
              <a:ext uri="{FF2B5EF4-FFF2-40B4-BE49-F238E27FC236}">
                <a16:creationId xmlns:a16="http://schemas.microsoft.com/office/drawing/2014/main" id="{A6D98B26-BAB8-9248-A901-B3CA74DA7FAD}"/>
              </a:ext>
            </a:extLst>
          </p:cNvPr>
          <p:cNvSpPr/>
          <p:nvPr userDrawn="1"/>
        </p:nvSpPr>
        <p:spPr>
          <a:xfrm>
            <a:off x="408561" y="331611"/>
            <a:ext cx="8346333" cy="3443110"/>
          </a:xfrm>
          <a:prstGeom prst="round2DiagRect">
            <a:avLst>
              <a:gd name="adj1" fmla="val 0"/>
              <a:gd name="adj2" fmla="val 11792"/>
            </a:avLst>
          </a:prstGeom>
          <a:solidFill>
            <a:srgbClr val="0090B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Title 1">
            <a:extLst>
              <a:ext uri="{FF2B5EF4-FFF2-40B4-BE49-F238E27FC236}">
                <a16:creationId xmlns:a16="http://schemas.microsoft.com/office/drawing/2014/main" id="{B2FEEEDD-0751-854A-9852-93F3EA02290E}"/>
              </a:ext>
            </a:extLst>
          </p:cNvPr>
          <p:cNvSpPr>
            <a:spLocks noGrp="1"/>
          </p:cNvSpPr>
          <p:nvPr>
            <p:ph type="ctrTitle"/>
          </p:nvPr>
        </p:nvSpPr>
        <p:spPr>
          <a:xfrm>
            <a:off x="650366" y="1051278"/>
            <a:ext cx="7981244" cy="1100674"/>
          </a:xfrm>
        </p:spPr>
        <p:txBody>
          <a:bodyPr lIns="0" rIns="0" anchor="b">
            <a:noAutofit/>
          </a:bodyPr>
          <a:lstStyle>
            <a:lvl1pPr algn="l">
              <a:defRPr sz="3600" b="1">
                <a:solidFill>
                  <a:srgbClr val="FFFFFF"/>
                </a:solidFill>
                <a:latin typeface="+mn-lt"/>
              </a:defRPr>
            </a:lvl1pPr>
          </a:lstStyle>
          <a:p>
            <a:r>
              <a:rPr lang="en-US"/>
              <a:t>Click to edit Master title style</a:t>
            </a:r>
            <a:endParaRPr lang="en-US" dirty="0"/>
          </a:p>
        </p:txBody>
      </p:sp>
      <p:sp>
        <p:nvSpPr>
          <p:cNvPr id="14" name="Subtitle 2">
            <a:extLst>
              <a:ext uri="{FF2B5EF4-FFF2-40B4-BE49-F238E27FC236}">
                <a16:creationId xmlns:a16="http://schemas.microsoft.com/office/drawing/2014/main" id="{658038CC-5DF0-1545-A424-EA63B177F16F}"/>
              </a:ext>
            </a:extLst>
          </p:cNvPr>
          <p:cNvSpPr>
            <a:spLocks noGrp="1"/>
          </p:cNvSpPr>
          <p:nvPr>
            <p:ph type="subTitle" idx="1"/>
          </p:nvPr>
        </p:nvSpPr>
        <p:spPr>
          <a:xfrm>
            <a:off x="650366" y="2159007"/>
            <a:ext cx="6207634" cy="489656"/>
          </a:xfrm>
        </p:spPr>
        <p:txBody>
          <a:bodyPr lIns="0" rIns="0">
            <a:noAutofit/>
          </a:bodyPr>
          <a:lstStyle>
            <a:lvl1pPr marL="0" indent="0" algn="l">
              <a:buNone/>
              <a:defRPr sz="2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5" name="Picture 14" descr="CompTIA_logo.wmf">
            <a:extLst>
              <a:ext uri="{FF2B5EF4-FFF2-40B4-BE49-F238E27FC236}">
                <a16:creationId xmlns:a16="http://schemas.microsoft.com/office/drawing/2014/main" id="{859BC51B-7E40-1041-A8C3-D54CE59B1CF5}"/>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697111" y="4369323"/>
            <a:ext cx="1684782" cy="360426"/>
          </a:xfrm>
          <a:prstGeom prst="rect">
            <a:avLst/>
          </a:prstGeom>
        </p:spPr>
      </p:pic>
    </p:spTree>
    <p:extLst>
      <p:ext uri="{BB962C8B-B14F-4D97-AF65-F5344CB8AC3E}">
        <p14:creationId xmlns:p14="http://schemas.microsoft.com/office/powerpoint/2010/main" val="94752829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Glossary Term Definition with Corner Fill">
    <p:spTree>
      <p:nvGrpSpPr>
        <p:cNvPr id="1" name=""/>
        <p:cNvGrpSpPr/>
        <p:nvPr/>
      </p:nvGrpSpPr>
      <p:grpSpPr>
        <a:xfrm>
          <a:off x="0" y="0"/>
          <a:ext cx="0" cy="0"/>
          <a:chOff x="0" y="0"/>
          <a:chExt cx="0" cy="0"/>
        </a:xfrm>
      </p:grpSpPr>
      <p:sp>
        <p:nvSpPr>
          <p:cNvPr id="8" name="Title Placeholder 1"/>
          <p:cNvSpPr>
            <a:spLocks noGrp="1"/>
          </p:cNvSpPr>
          <p:nvPr>
            <p:ph type="title" hasCustomPrompt="1"/>
          </p:nvPr>
        </p:nvSpPr>
        <p:spPr>
          <a:xfrm>
            <a:off x="341925" y="75202"/>
            <a:ext cx="7883768" cy="633458"/>
          </a:xfrm>
          <a:prstGeom prst="rect">
            <a:avLst/>
          </a:prstGeom>
        </p:spPr>
        <p:txBody>
          <a:bodyPr vert="horz" lIns="91440" tIns="45720" rIns="91440" bIns="45720" rtlCol="0" anchor="ctr">
            <a:noAutofit/>
          </a:bodyPr>
          <a:lstStyle>
            <a:lvl1pPr>
              <a:defRPr b="1">
                <a:latin typeface="+mn-lt"/>
              </a:defRPr>
            </a:lvl1pPr>
          </a:lstStyle>
          <a:p>
            <a:r>
              <a:rPr lang="en-US" dirty="0"/>
              <a:t>Click to add title</a:t>
            </a:r>
          </a:p>
        </p:txBody>
      </p:sp>
      <p:sp>
        <p:nvSpPr>
          <p:cNvPr id="13" name="Text Placeholder 12">
            <a:extLst>
              <a:ext uri="{FF2B5EF4-FFF2-40B4-BE49-F238E27FC236}">
                <a16:creationId xmlns:a16="http://schemas.microsoft.com/office/drawing/2014/main" id="{8FB19520-E82C-4B3B-A166-692B3551D135}"/>
              </a:ext>
            </a:extLst>
          </p:cNvPr>
          <p:cNvSpPr>
            <a:spLocks noGrp="1"/>
          </p:cNvSpPr>
          <p:nvPr>
            <p:ph type="body" sz="quarter" idx="13" hasCustomPrompt="1"/>
          </p:nvPr>
        </p:nvSpPr>
        <p:spPr>
          <a:xfrm>
            <a:off x="1752600" y="944984"/>
            <a:ext cx="6934200" cy="571500"/>
          </a:xfrm>
        </p:spPr>
        <p:txBody>
          <a:bodyPr/>
          <a:lstStyle>
            <a:lvl1pPr marL="0" indent="0" algn="l" defTabSz="342900" rtl="0" eaLnBrk="1" latinLnBrk="0" hangingPunct="1">
              <a:spcBef>
                <a:spcPct val="20000"/>
              </a:spcBef>
              <a:buClr>
                <a:schemeClr val="accent1"/>
              </a:buClr>
              <a:buFont typeface="Arial"/>
              <a:buNone/>
              <a:defRPr lang="en-US" sz="1800" kern="1200" dirty="0" smtClean="0">
                <a:solidFill>
                  <a:srgbClr val="ED1C24"/>
                </a:solidFill>
                <a:latin typeface="+mn-lt"/>
                <a:ea typeface="+mn-ea"/>
                <a:cs typeface="+mn-cs"/>
              </a:defRPr>
            </a:lvl1pPr>
            <a:lvl2pPr marL="0" indent="0" algn="l" defTabSz="342900" rtl="0" eaLnBrk="1" latinLnBrk="0" hangingPunct="1">
              <a:spcBef>
                <a:spcPct val="20000"/>
              </a:spcBef>
              <a:buClr>
                <a:schemeClr val="accent1"/>
              </a:buClr>
              <a:buFont typeface="Arial"/>
              <a:buNone/>
              <a:defRPr lang="en-US" sz="1350" kern="1200" dirty="0" smtClean="0">
                <a:solidFill>
                  <a:srgbClr val="0070C0"/>
                </a:solidFill>
                <a:latin typeface="+mn-lt"/>
                <a:ea typeface="+mn-ea"/>
                <a:cs typeface="+mn-cs"/>
              </a:defRPr>
            </a:lvl2pPr>
            <a:lvl3pPr marL="0" indent="0" algn="l" defTabSz="342900" rtl="0" eaLnBrk="1" latinLnBrk="0" hangingPunct="1">
              <a:spcBef>
                <a:spcPct val="20000"/>
              </a:spcBef>
              <a:buClr>
                <a:schemeClr val="accent1"/>
              </a:buClr>
              <a:buFont typeface="Arial"/>
              <a:buNone/>
              <a:defRPr lang="en-US" sz="1350" kern="1200" dirty="0" smtClean="0">
                <a:solidFill>
                  <a:srgbClr val="0070C0"/>
                </a:solidFill>
                <a:latin typeface="+mn-lt"/>
                <a:ea typeface="+mn-ea"/>
                <a:cs typeface="+mn-cs"/>
              </a:defRPr>
            </a:lvl3pPr>
            <a:lvl4pPr marL="0" indent="0" algn="l" defTabSz="342900" rtl="0" eaLnBrk="1" latinLnBrk="0" hangingPunct="1">
              <a:spcBef>
                <a:spcPct val="20000"/>
              </a:spcBef>
              <a:buClr>
                <a:schemeClr val="accent1"/>
              </a:buClr>
              <a:buFont typeface="Arial"/>
              <a:buNone/>
              <a:defRPr lang="en-US" sz="1350" kern="1200" dirty="0" smtClean="0">
                <a:solidFill>
                  <a:srgbClr val="0070C0"/>
                </a:solidFill>
                <a:latin typeface="+mn-lt"/>
                <a:ea typeface="+mn-ea"/>
                <a:cs typeface="+mn-cs"/>
              </a:defRPr>
            </a:lvl4pPr>
            <a:lvl5pPr marL="0" indent="0" algn="l" defTabSz="342900" rtl="0" eaLnBrk="1" latinLnBrk="0" hangingPunct="1">
              <a:spcBef>
                <a:spcPct val="20000"/>
              </a:spcBef>
              <a:buClr>
                <a:schemeClr val="accent1"/>
              </a:buClr>
              <a:buFont typeface="Arial"/>
              <a:buNone/>
              <a:defRPr lang="en-US" sz="1350" kern="1200" dirty="0">
                <a:solidFill>
                  <a:srgbClr val="0070C0"/>
                </a:solidFill>
                <a:latin typeface="+mn-lt"/>
                <a:ea typeface="+mn-ea"/>
                <a:cs typeface="+mn-cs"/>
              </a:defRPr>
            </a:lvl5pPr>
          </a:lstStyle>
          <a:p>
            <a:pPr lvl="0"/>
            <a:r>
              <a:rPr lang="en-US" dirty="0"/>
              <a:t>Term: definition. (Format “term” in bold.)</a:t>
            </a:r>
          </a:p>
        </p:txBody>
      </p:sp>
      <p:sp>
        <p:nvSpPr>
          <p:cNvPr id="11" name="Slide Number Placeholder 5">
            <a:extLst>
              <a:ext uri="{FF2B5EF4-FFF2-40B4-BE49-F238E27FC236}">
                <a16:creationId xmlns:a16="http://schemas.microsoft.com/office/drawing/2014/main" id="{BBD1DE29-ADE7-384D-809A-A52F9DD45FFD}"/>
              </a:ext>
            </a:extLst>
          </p:cNvPr>
          <p:cNvSpPr txBox="1">
            <a:spLocks/>
          </p:cNvSpPr>
          <p:nvPr userDrawn="1"/>
        </p:nvSpPr>
        <p:spPr>
          <a:xfrm>
            <a:off x="819752" y="4880968"/>
            <a:ext cx="4999948" cy="205383"/>
          </a:xfrm>
          <a:prstGeom prst="rect">
            <a:avLst/>
          </a:prstGeom>
        </p:spPr>
        <p:txBody>
          <a:bodyPr vert="horz" lIns="0" tIns="34290" rIns="0" bIns="34290" rtlCol="0" anchor="ctr">
            <a:noAutofit/>
          </a:bodyPr>
          <a:lstStyle>
            <a:defPPr>
              <a:defRPr lang="en-US"/>
            </a:defPPr>
            <a:lvl1pPr marL="0" algn="r" defTabSz="457200" rtl="0" eaLnBrk="1" latinLnBrk="0" hangingPunct="1">
              <a:defRPr sz="1050" kern="1200">
                <a:solidFill>
                  <a:srgbClr val="69727B"/>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tabLst/>
            </a:pPr>
            <a:r>
              <a:rPr lang="en-US" sz="675" dirty="0"/>
              <a:t>Copyright (c) 2019 CompTIA Properties, LLC. All Rights Reserved.  |  CompTIA.org</a:t>
            </a:r>
          </a:p>
        </p:txBody>
      </p:sp>
      <p:sp>
        <p:nvSpPr>
          <p:cNvPr id="14" name="Slide Number Placeholder 5">
            <a:extLst>
              <a:ext uri="{FF2B5EF4-FFF2-40B4-BE49-F238E27FC236}">
                <a16:creationId xmlns:a16="http://schemas.microsoft.com/office/drawing/2014/main" id="{2E180A83-A907-544F-B0AF-DAD9FC2DF736}"/>
              </a:ext>
            </a:extLst>
          </p:cNvPr>
          <p:cNvSpPr>
            <a:spLocks noGrp="1"/>
          </p:cNvSpPr>
          <p:nvPr>
            <p:ph type="sldNum" sz="quarter" idx="4"/>
          </p:nvPr>
        </p:nvSpPr>
        <p:spPr>
          <a:xfrm>
            <a:off x="8577266" y="4880009"/>
            <a:ext cx="261937" cy="205383"/>
          </a:xfrm>
          <a:prstGeom prst="rect">
            <a:avLst/>
          </a:prstGeom>
        </p:spPr>
        <p:txBody>
          <a:bodyPr vert="horz" lIns="91440" tIns="45720" rIns="0" bIns="45720" rtlCol="0" anchor="ctr"/>
          <a:lstStyle>
            <a:lvl1pPr algn="r">
              <a:defRPr sz="675">
                <a:solidFill>
                  <a:srgbClr val="69727B"/>
                </a:solidFill>
              </a:defRPr>
            </a:lvl1pPr>
          </a:lstStyle>
          <a:p>
            <a:fld id="{2066355A-084C-D24E-9AD2-7E4FC41EA627}" type="slidenum">
              <a:rPr lang="en-US" smtClean="0"/>
              <a:pPr/>
              <a:t>‹#›</a:t>
            </a:fld>
            <a:endParaRPr lang="en-US" dirty="0"/>
          </a:p>
        </p:txBody>
      </p:sp>
      <p:sp>
        <p:nvSpPr>
          <p:cNvPr id="16" name="Text Placeholder 2">
            <a:extLst>
              <a:ext uri="{FF2B5EF4-FFF2-40B4-BE49-F238E27FC236}">
                <a16:creationId xmlns:a16="http://schemas.microsoft.com/office/drawing/2014/main" id="{8B707612-480C-B144-82D3-40F98F576EEF}"/>
              </a:ext>
            </a:extLst>
          </p:cNvPr>
          <p:cNvSpPr>
            <a:spLocks noGrp="1"/>
          </p:cNvSpPr>
          <p:nvPr>
            <p:ph idx="1" hasCustomPrompt="1"/>
          </p:nvPr>
        </p:nvSpPr>
        <p:spPr>
          <a:xfrm>
            <a:off x="341924" y="1696453"/>
            <a:ext cx="8460152" cy="2985451"/>
          </a:xfrm>
          <a:prstGeom prst="rect">
            <a:avLst/>
          </a:prstGeom>
        </p:spPr>
        <p:txBody>
          <a:bodyPr vert="horz" lIns="91440" tIns="45720" rIns="91440" bIns="45720" rtlCol="0">
            <a:noAutofit/>
          </a:bodyPr>
          <a:lstStyle/>
          <a:p>
            <a:pPr lvl="0"/>
            <a:r>
              <a:rPr lang="en-US" dirty="0"/>
              <a:t>Click to edit Master text styles</a:t>
            </a:r>
          </a:p>
          <a:p>
            <a:pPr lvl="0"/>
            <a:r>
              <a:rPr lang="en-US" dirty="0"/>
              <a:t>Second level</a:t>
            </a:r>
          </a:p>
          <a:p>
            <a:pPr lvl="0"/>
            <a:r>
              <a:rPr lang="en-US" dirty="0"/>
              <a:t>Third level</a:t>
            </a:r>
          </a:p>
        </p:txBody>
      </p:sp>
      <p:pic>
        <p:nvPicPr>
          <p:cNvPr id="20" name="Picture 19" descr="CompTIA_logo.wmf">
            <a:extLst>
              <a:ext uri="{FF2B5EF4-FFF2-40B4-BE49-F238E27FC236}">
                <a16:creationId xmlns:a16="http://schemas.microsoft.com/office/drawing/2014/main" id="{31E12641-FDB9-264E-B844-D1FF43FEA4D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43301" y="4940322"/>
            <a:ext cx="612648" cy="131064"/>
          </a:xfrm>
          <a:prstGeom prst="rect">
            <a:avLst/>
          </a:prstGeom>
        </p:spPr>
      </p:pic>
      <p:pic>
        <p:nvPicPr>
          <p:cNvPr id="22" name="Picture 100" descr="book">
            <a:extLst>
              <a:ext uri="{FF2B5EF4-FFF2-40B4-BE49-F238E27FC236}">
                <a16:creationId xmlns:a16="http://schemas.microsoft.com/office/drawing/2014/main" id="{29E8A41D-6CE0-CC41-8C86-34EFB1EAFD7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28851" y="782499"/>
            <a:ext cx="911191" cy="797291"/>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12C9C1D8-EBAB-9044-B613-CB1F1A3C1F30}"/>
              </a:ext>
            </a:extLst>
          </p:cNvPr>
          <p:cNvPicPr>
            <a:picLocks noChangeAspect="1"/>
          </p:cNvPicPr>
          <p:nvPr userDrawn="1"/>
        </p:nvPicPr>
        <p:blipFill>
          <a:blip r:embed="rId4"/>
          <a:stretch>
            <a:fillRect/>
          </a:stretch>
        </p:blipFill>
        <p:spPr>
          <a:xfrm>
            <a:off x="6938442" y="3143794"/>
            <a:ext cx="2205558" cy="1999706"/>
          </a:xfrm>
          <a:prstGeom prst="rect">
            <a:avLst/>
          </a:prstGeom>
        </p:spPr>
      </p:pic>
    </p:spTree>
    <p:extLst>
      <p:ext uri="{BB962C8B-B14F-4D97-AF65-F5344CB8AC3E}">
        <p14:creationId xmlns:p14="http://schemas.microsoft.com/office/powerpoint/2010/main" val="359006522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Hands-On Activity">
    <p:spTree>
      <p:nvGrpSpPr>
        <p:cNvPr id="1" name=""/>
        <p:cNvGrpSpPr/>
        <p:nvPr/>
      </p:nvGrpSpPr>
      <p:grpSpPr>
        <a:xfrm>
          <a:off x="0" y="0"/>
          <a:ext cx="0" cy="0"/>
          <a:chOff x="0" y="0"/>
          <a:chExt cx="0" cy="0"/>
        </a:xfrm>
      </p:grpSpPr>
      <p:sp>
        <p:nvSpPr>
          <p:cNvPr id="11" name="Text Placeholder 2">
            <a:extLst>
              <a:ext uri="{FF2B5EF4-FFF2-40B4-BE49-F238E27FC236}">
                <a16:creationId xmlns:a16="http://schemas.microsoft.com/office/drawing/2014/main" id="{62593A58-0959-CB4D-8C6B-BF10FB4E9B2C}"/>
              </a:ext>
            </a:extLst>
          </p:cNvPr>
          <p:cNvSpPr>
            <a:spLocks noGrp="1"/>
          </p:cNvSpPr>
          <p:nvPr>
            <p:ph idx="1" hasCustomPrompt="1"/>
          </p:nvPr>
        </p:nvSpPr>
        <p:spPr>
          <a:xfrm>
            <a:off x="341924" y="980348"/>
            <a:ext cx="8460152" cy="3701556"/>
          </a:xfrm>
          <a:prstGeom prst="rect">
            <a:avLst/>
          </a:prstGeom>
        </p:spPr>
        <p:txBody>
          <a:bodyPr vert="horz" lIns="91440" tIns="45720" rIns="91440" bIns="45720" rtlCol="0">
            <a:noAutofit/>
          </a:bodyPr>
          <a:lstStyle>
            <a:lvl1pPr>
              <a:defRPr>
                <a:solidFill>
                  <a:srgbClr val="45545F"/>
                </a:solidFill>
              </a:defRPr>
            </a:lvl1pPr>
          </a:lstStyle>
          <a:p>
            <a:pPr lvl="0"/>
            <a:r>
              <a:rPr lang="en-US" dirty="0"/>
              <a:t>Click to edit Master text styles</a:t>
            </a:r>
          </a:p>
          <a:p>
            <a:pPr lvl="0"/>
            <a:r>
              <a:rPr lang="en-US" dirty="0"/>
              <a:t>Second level</a:t>
            </a:r>
          </a:p>
          <a:p>
            <a:pPr lvl="0"/>
            <a:r>
              <a:rPr lang="en-US" dirty="0"/>
              <a:t>Third level</a:t>
            </a:r>
          </a:p>
        </p:txBody>
      </p:sp>
      <p:pic>
        <p:nvPicPr>
          <p:cNvPr id="4" name="Picture 3">
            <a:extLst>
              <a:ext uri="{FF2B5EF4-FFF2-40B4-BE49-F238E27FC236}">
                <a16:creationId xmlns:a16="http://schemas.microsoft.com/office/drawing/2014/main" id="{67C22BF4-CE2A-B54A-B1D6-2812AD7BCBD9}"/>
              </a:ext>
            </a:extLst>
          </p:cNvPr>
          <p:cNvPicPr>
            <a:picLocks noChangeAspect="1"/>
          </p:cNvPicPr>
          <p:nvPr userDrawn="1"/>
        </p:nvPicPr>
        <p:blipFill>
          <a:blip r:embed="rId2"/>
          <a:stretch>
            <a:fillRect/>
          </a:stretch>
        </p:blipFill>
        <p:spPr>
          <a:xfrm>
            <a:off x="7215509" y="3683725"/>
            <a:ext cx="1605177" cy="998219"/>
          </a:xfrm>
          <a:prstGeom prst="rect">
            <a:avLst/>
          </a:prstGeom>
        </p:spPr>
      </p:pic>
      <p:sp>
        <p:nvSpPr>
          <p:cNvPr id="8" name="Title Placeholder 1"/>
          <p:cNvSpPr>
            <a:spLocks noGrp="1"/>
          </p:cNvSpPr>
          <p:nvPr>
            <p:ph type="title" hasCustomPrompt="1"/>
          </p:nvPr>
        </p:nvSpPr>
        <p:spPr>
          <a:xfrm>
            <a:off x="341925" y="75202"/>
            <a:ext cx="7883768" cy="633458"/>
          </a:xfrm>
          <a:prstGeom prst="rect">
            <a:avLst/>
          </a:prstGeom>
        </p:spPr>
        <p:txBody>
          <a:bodyPr vert="horz" lIns="91440" tIns="45720" rIns="91440" bIns="45720" rtlCol="0" anchor="ctr">
            <a:noAutofit/>
          </a:bodyPr>
          <a:lstStyle>
            <a:lvl1pPr>
              <a:defRPr b="1">
                <a:latin typeface="+mn-lt"/>
              </a:defRPr>
            </a:lvl1pPr>
          </a:lstStyle>
          <a:p>
            <a:r>
              <a:rPr lang="en-US" dirty="0"/>
              <a:t>Click to add Activity title</a:t>
            </a:r>
          </a:p>
        </p:txBody>
      </p:sp>
      <p:sp>
        <p:nvSpPr>
          <p:cNvPr id="5" name="Slide Number Placeholder 5">
            <a:extLst>
              <a:ext uri="{FF2B5EF4-FFF2-40B4-BE49-F238E27FC236}">
                <a16:creationId xmlns:a16="http://schemas.microsoft.com/office/drawing/2014/main" id="{15727794-1D8F-EE4B-86CA-492FD31C8844}"/>
              </a:ext>
            </a:extLst>
          </p:cNvPr>
          <p:cNvSpPr txBox="1">
            <a:spLocks/>
          </p:cNvSpPr>
          <p:nvPr userDrawn="1"/>
        </p:nvSpPr>
        <p:spPr>
          <a:xfrm>
            <a:off x="3543702" y="4880968"/>
            <a:ext cx="4999948" cy="205383"/>
          </a:xfrm>
          <a:prstGeom prst="rect">
            <a:avLst/>
          </a:prstGeom>
        </p:spPr>
        <p:txBody>
          <a:bodyPr vert="horz" lIns="0" tIns="34290" rIns="0" bIns="34290" rtlCol="0" anchor="ctr">
            <a:noAutofit/>
          </a:bodyPr>
          <a:lstStyle>
            <a:defPPr>
              <a:defRPr lang="en-US"/>
            </a:defPPr>
            <a:lvl1pPr marL="0" algn="r" defTabSz="457200" rtl="0" eaLnBrk="1" latinLnBrk="0" hangingPunct="1">
              <a:defRPr sz="1050" kern="1200">
                <a:solidFill>
                  <a:srgbClr val="69727B"/>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tabLst/>
            </a:pPr>
            <a:r>
              <a:rPr lang="en-US" sz="675" dirty="0"/>
              <a:t>Copyright (c) 2019 CompTIA Properties, LLC. All Rights Reserved.  |  CompTIA.org</a:t>
            </a:r>
          </a:p>
        </p:txBody>
      </p:sp>
      <p:sp>
        <p:nvSpPr>
          <p:cNvPr id="9" name="Slide Number Placeholder 5">
            <a:extLst>
              <a:ext uri="{FF2B5EF4-FFF2-40B4-BE49-F238E27FC236}">
                <a16:creationId xmlns:a16="http://schemas.microsoft.com/office/drawing/2014/main" id="{02E05C79-1716-3D41-94C9-03C7F4E93A4D}"/>
              </a:ext>
            </a:extLst>
          </p:cNvPr>
          <p:cNvSpPr>
            <a:spLocks noGrp="1"/>
          </p:cNvSpPr>
          <p:nvPr>
            <p:ph type="sldNum" sz="quarter" idx="4"/>
          </p:nvPr>
        </p:nvSpPr>
        <p:spPr>
          <a:xfrm>
            <a:off x="8577266" y="4880009"/>
            <a:ext cx="261937" cy="205383"/>
          </a:xfrm>
          <a:prstGeom prst="rect">
            <a:avLst/>
          </a:prstGeom>
        </p:spPr>
        <p:txBody>
          <a:bodyPr vert="horz" lIns="91440" tIns="45720" rIns="0" bIns="45720" rtlCol="0" anchor="ctr"/>
          <a:lstStyle>
            <a:lvl1pPr algn="r">
              <a:defRPr sz="675">
                <a:solidFill>
                  <a:srgbClr val="69727B"/>
                </a:solidFill>
              </a:defRPr>
            </a:lvl1pPr>
          </a:lstStyle>
          <a:p>
            <a:fld id="{2066355A-084C-D24E-9AD2-7E4FC41EA627}" type="slidenum">
              <a:rPr lang="en-US" smtClean="0"/>
              <a:pPr/>
              <a:t>‹#›</a:t>
            </a:fld>
            <a:endParaRPr lang="en-US" dirty="0"/>
          </a:p>
        </p:txBody>
      </p:sp>
      <p:pic>
        <p:nvPicPr>
          <p:cNvPr id="15" name="Picture 14" descr="CompTIA_logo.wmf">
            <a:extLst>
              <a:ext uri="{FF2B5EF4-FFF2-40B4-BE49-F238E27FC236}">
                <a16:creationId xmlns:a16="http://schemas.microsoft.com/office/drawing/2014/main" id="{7C6D3784-9980-4349-B5E5-5AAE6F7E51CD}"/>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43301" y="4940322"/>
            <a:ext cx="612648" cy="131064"/>
          </a:xfrm>
          <a:prstGeom prst="rect">
            <a:avLst/>
          </a:prstGeom>
        </p:spPr>
      </p:pic>
    </p:spTree>
    <p:extLst>
      <p:ext uri="{BB962C8B-B14F-4D97-AF65-F5344CB8AC3E}">
        <p14:creationId xmlns:p14="http://schemas.microsoft.com/office/powerpoint/2010/main" val="45804351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Minds-On Activity">
    <p:spTree>
      <p:nvGrpSpPr>
        <p:cNvPr id="1" name=""/>
        <p:cNvGrpSpPr/>
        <p:nvPr/>
      </p:nvGrpSpPr>
      <p:grpSpPr>
        <a:xfrm>
          <a:off x="0" y="0"/>
          <a:ext cx="0" cy="0"/>
          <a:chOff x="0" y="0"/>
          <a:chExt cx="0" cy="0"/>
        </a:xfrm>
      </p:grpSpPr>
      <p:sp>
        <p:nvSpPr>
          <p:cNvPr id="11" name="Text Placeholder 2">
            <a:extLst>
              <a:ext uri="{FF2B5EF4-FFF2-40B4-BE49-F238E27FC236}">
                <a16:creationId xmlns:a16="http://schemas.microsoft.com/office/drawing/2014/main" id="{CE126EC4-13CC-5047-ACF1-7FCEABFB0D5E}"/>
              </a:ext>
            </a:extLst>
          </p:cNvPr>
          <p:cNvSpPr>
            <a:spLocks noGrp="1"/>
          </p:cNvSpPr>
          <p:nvPr>
            <p:ph idx="1" hasCustomPrompt="1"/>
          </p:nvPr>
        </p:nvSpPr>
        <p:spPr>
          <a:xfrm>
            <a:off x="341924" y="980348"/>
            <a:ext cx="8460152" cy="3701556"/>
          </a:xfrm>
          <a:prstGeom prst="rect">
            <a:avLst/>
          </a:prstGeom>
        </p:spPr>
        <p:txBody>
          <a:bodyPr vert="horz" lIns="91440" tIns="45720" rIns="91440" bIns="45720" rtlCol="0">
            <a:noAutofit/>
          </a:bodyPr>
          <a:lstStyle>
            <a:lvl1pPr>
              <a:defRPr>
                <a:solidFill>
                  <a:srgbClr val="45545F"/>
                </a:solidFill>
              </a:defRPr>
            </a:lvl1pPr>
          </a:lstStyle>
          <a:p>
            <a:pPr lvl="0"/>
            <a:r>
              <a:rPr lang="en-US" dirty="0"/>
              <a:t>Click to edit Master text styles</a:t>
            </a:r>
          </a:p>
          <a:p>
            <a:pPr lvl="0"/>
            <a:r>
              <a:rPr lang="en-US" dirty="0"/>
              <a:t>Second level</a:t>
            </a:r>
          </a:p>
          <a:p>
            <a:pPr lvl="0"/>
            <a:r>
              <a:rPr lang="en-US" dirty="0"/>
              <a:t>Third level</a:t>
            </a:r>
          </a:p>
        </p:txBody>
      </p:sp>
      <p:sp>
        <p:nvSpPr>
          <p:cNvPr id="8" name="Title Placeholder 1"/>
          <p:cNvSpPr>
            <a:spLocks noGrp="1"/>
          </p:cNvSpPr>
          <p:nvPr>
            <p:ph type="title" hasCustomPrompt="1"/>
          </p:nvPr>
        </p:nvSpPr>
        <p:spPr>
          <a:xfrm>
            <a:off x="341925" y="75202"/>
            <a:ext cx="7883768" cy="633458"/>
          </a:xfrm>
          <a:prstGeom prst="rect">
            <a:avLst/>
          </a:prstGeom>
        </p:spPr>
        <p:txBody>
          <a:bodyPr vert="horz" lIns="91440" tIns="45720" rIns="91440" bIns="45720" rtlCol="0" anchor="ctr">
            <a:noAutofit/>
          </a:bodyPr>
          <a:lstStyle>
            <a:lvl1pPr>
              <a:defRPr b="1">
                <a:latin typeface="+mn-lt"/>
              </a:defRPr>
            </a:lvl1pPr>
          </a:lstStyle>
          <a:p>
            <a:r>
              <a:rPr lang="en-US" dirty="0"/>
              <a:t>Click to add Activity title</a:t>
            </a:r>
          </a:p>
        </p:txBody>
      </p:sp>
      <p:sp>
        <p:nvSpPr>
          <p:cNvPr id="5" name="Slide Number Placeholder 5">
            <a:extLst>
              <a:ext uri="{FF2B5EF4-FFF2-40B4-BE49-F238E27FC236}">
                <a16:creationId xmlns:a16="http://schemas.microsoft.com/office/drawing/2014/main" id="{73732324-F386-A84B-A341-691AB7D65C3E}"/>
              </a:ext>
            </a:extLst>
          </p:cNvPr>
          <p:cNvSpPr txBox="1">
            <a:spLocks/>
          </p:cNvSpPr>
          <p:nvPr/>
        </p:nvSpPr>
        <p:spPr>
          <a:xfrm>
            <a:off x="3543702" y="4880968"/>
            <a:ext cx="4999948" cy="205383"/>
          </a:xfrm>
          <a:prstGeom prst="rect">
            <a:avLst/>
          </a:prstGeom>
        </p:spPr>
        <p:txBody>
          <a:bodyPr vert="horz" lIns="0" tIns="34290" rIns="0" bIns="34290" rtlCol="0" anchor="ctr">
            <a:noAutofit/>
          </a:bodyPr>
          <a:lstStyle>
            <a:defPPr>
              <a:defRPr lang="en-US"/>
            </a:defPPr>
            <a:lvl1pPr marL="0" algn="r" defTabSz="457200" rtl="0" eaLnBrk="1" latinLnBrk="0" hangingPunct="1">
              <a:defRPr sz="1050" kern="1200">
                <a:solidFill>
                  <a:srgbClr val="69727B"/>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tabLst/>
            </a:pPr>
            <a:r>
              <a:rPr lang="en-US" sz="675" dirty="0"/>
              <a:t>Copyright (c) 2019 CompTIA Properties, LLC. All Rights Reserved.  |  CompTIA.org</a:t>
            </a:r>
          </a:p>
        </p:txBody>
      </p:sp>
      <p:sp>
        <p:nvSpPr>
          <p:cNvPr id="9" name="Slide Number Placeholder 5">
            <a:extLst>
              <a:ext uri="{FF2B5EF4-FFF2-40B4-BE49-F238E27FC236}">
                <a16:creationId xmlns:a16="http://schemas.microsoft.com/office/drawing/2014/main" id="{2F9B869A-1F05-B84C-AA9E-6A7FD25F6D9A}"/>
              </a:ext>
            </a:extLst>
          </p:cNvPr>
          <p:cNvSpPr>
            <a:spLocks noGrp="1"/>
          </p:cNvSpPr>
          <p:nvPr>
            <p:ph type="sldNum" sz="quarter" idx="4"/>
          </p:nvPr>
        </p:nvSpPr>
        <p:spPr>
          <a:xfrm>
            <a:off x="8577266" y="4880009"/>
            <a:ext cx="261937" cy="205383"/>
          </a:xfrm>
          <a:prstGeom prst="rect">
            <a:avLst/>
          </a:prstGeom>
        </p:spPr>
        <p:txBody>
          <a:bodyPr vert="horz" lIns="91440" tIns="45720" rIns="0" bIns="45720" rtlCol="0" anchor="ctr"/>
          <a:lstStyle>
            <a:lvl1pPr algn="r">
              <a:defRPr sz="675">
                <a:solidFill>
                  <a:srgbClr val="69727B"/>
                </a:solidFill>
              </a:defRPr>
            </a:lvl1pPr>
          </a:lstStyle>
          <a:p>
            <a:fld id="{2066355A-084C-D24E-9AD2-7E4FC41EA627}" type="slidenum">
              <a:rPr lang="en-US" smtClean="0"/>
              <a:pPr/>
              <a:t>‹#›</a:t>
            </a:fld>
            <a:endParaRPr lang="en-US" dirty="0"/>
          </a:p>
        </p:txBody>
      </p:sp>
      <p:pic>
        <p:nvPicPr>
          <p:cNvPr id="15" name="Picture 14" descr="CompTIA_logo.wmf">
            <a:extLst>
              <a:ext uri="{FF2B5EF4-FFF2-40B4-BE49-F238E27FC236}">
                <a16:creationId xmlns:a16="http://schemas.microsoft.com/office/drawing/2014/main" id="{B09C0D39-5E61-CE45-8FB8-F99FF19461E4}"/>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43301" y="4940322"/>
            <a:ext cx="612648" cy="131064"/>
          </a:xfrm>
          <a:prstGeom prst="rect">
            <a:avLst/>
          </a:prstGeom>
        </p:spPr>
      </p:pic>
      <p:pic>
        <p:nvPicPr>
          <p:cNvPr id="4" name="Picture 3">
            <a:extLst>
              <a:ext uri="{FF2B5EF4-FFF2-40B4-BE49-F238E27FC236}">
                <a16:creationId xmlns:a16="http://schemas.microsoft.com/office/drawing/2014/main" id="{954BC7E9-A100-5141-83FC-F271A0DDAEB8}"/>
              </a:ext>
            </a:extLst>
          </p:cNvPr>
          <p:cNvPicPr>
            <a:picLocks noChangeAspect="1"/>
          </p:cNvPicPr>
          <p:nvPr userDrawn="1"/>
        </p:nvPicPr>
        <p:blipFill>
          <a:blip r:embed="rId3"/>
          <a:stretch>
            <a:fillRect/>
          </a:stretch>
        </p:blipFill>
        <p:spPr>
          <a:xfrm>
            <a:off x="6853645" y="3619663"/>
            <a:ext cx="1959429" cy="1073318"/>
          </a:xfrm>
          <a:prstGeom prst="rect">
            <a:avLst/>
          </a:prstGeom>
        </p:spPr>
      </p:pic>
    </p:spTree>
    <p:extLst>
      <p:ext uri="{BB962C8B-B14F-4D97-AF65-F5344CB8AC3E}">
        <p14:creationId xmlns:p14="http://schemas.microsoft.com/office/powerpoint/2010/main" val="273888853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atin typeface="+mn-lt"/>
              </a:defRPr>
            </a:lvl1pPr>
          </a:lstStyle>
          <a:p>
            <a:r>
              <a:rPr lang="en-US"/>
              <a:t>Click to edit Master title style</a:t>
            </a:r>
            <a:endParaRPr lang="en-US" dirty="0"/>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800">
                <a:solidFill>
                  <a:srgbClr val="45545F"/>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Edit Master text styles</a:t>
            </a:r>
          </a:p>
        </p:txBody>
      </p:sp>
      <p:sp>
        <p:nvSpPr>
          <p:cNvPr id="4" name="Slide Number Placeholder 5">
            <a:extLst>
              <a:ext uri="{FF2B5EF4-FFF2-40B4-BE49-F238E27FC236}">
                <a16:creationId xmlns:a16="http://schemas.microsoft.com/office/drawing/2014/main" id="{0E3403EC-28B3-2848-96B2-0EB19ACC0D43}"/>
              </a:ext>
            </a:extLst>
          </p:cNvPr>
          <p:cNvSpPr>
            <a:spLocks noGrp="1"/>
          </p:cNvSpPr>
          <p:nvPr>
            <p:ph type="sldNum" sz="quarter" idx="4"/>
          </p:nvPr>
        </p:nvSpPr>
        <p:spPr>
          <a:xfrm>
            <a:off x="8577266" y="4880009"/>
            <a:ext cx="261937" cy="205383"/>
          </a:xfrm>
          <a:prstGeom prst="rect">
            <a:avLst/>
          </a:prstGeom>
        </p:spPr>
        <p:txBody>
          <a:bodyPr vert="horz" lIns="91440" tIns="45720" rIns="0" bIns="45720" rtlCol="0" anchor="ctr"/>
          <a:lstStyle>
            <a:lvl1pPr algn="r">
              <a:defRPr sz="675">
                <a:solidFill>
                  <a:srgbClr val="69727B"/>
                </a:solidFill>
              </a:defRPr>
            </a:lvl1pPr>
          </a:lstStyle>
          <a:p>
            <a:fld id="{2066355A-084C-D24E-9AD2-7E4FC41EA627}" type="slidenum">
              <a:rPr lang="en-US" smtClean="0"/>
              <a:pPr/>
              <a:t>‹#›</a:t>
            </a:fld>
            <a:endParaRPr lang="en-US" dirty="0"/>
          </a:p>
        </p:txBody>
      </p:sp>
      <p:sp>
        <p:nvSpPr>
          <p:cNvPr id="5" name="Slide Number Placeholder 5">
            <a:extLst>
              <a:ext uri="{FF2B5EF4-FFF2-40B4-BE49-F238E27FC236}">
                <a16:creationId xmlns:a16="http://schemas.microsoft.com/office/drawing/2014/main" id="{7D192D95-7954-EB43-B134-73EFED82A978}"/>
              </a:ext>
            </a:extLst>
          </p:cNvPr>
          <p:cNvSpPr txBox="1">
            <a:spLocks/>
          </p:cNvSpPr>
          <p:nvPr/>
        </p:nvSpPr>
        <p:spPr>
          <a:xfrm>
            <a:off x="3543702" y="4880968"/>
            <a:ext cx="4999948" cy="205383"/>
          </a:xfrm>
          <a:prstGeom prst="rect">
            <a:avLst/>
          </a:prstGeom>
        </p:spPr>
        <p:txBody>
          <a:bodyPr vert="horz" lIns="0" tIns="34290" rIns="0" bIns="34290" rtlCol="0" anchor="ctr">
            <a:noAutofit/>
          </a:bodyPr>
          <a:lstStyle>
            <a:defPPr>
              <a:defRPr lang="en-US"/>
            </a:defPPr>
            <a:lvl1pPr marL="0" algn="r" defTabSz="457200" rtl="0" eaLnBrk="1" latinLnBrk="0" hangingPunct="1">
              <a:defRPr sz="1050" kern="1200">
                <a:solidFill>
                  <a:srgbClr val="69727B"/>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tabLst/>
            </a:pPr>
            <a:r>
              <a:rPr lang="en-US" sz="675" dirty="0"/>
              <a:t>Copyright (c) 2019 CompTIA Properties, LLC. All Rights Reserved.  |  CompTIA.org</a:t>
            </a:r>
          </a:p>
        </p:txBody>
      </p:sp>
      <p:pic>
        <p:nvPicPr>
          <p:cNvPr id="9" name="Picture 8" descr="CompTIA_logo.wmf">
            <a:extLst>
              <a:ext uri="{FF2B5EF4-FFF2-40B4-BE49-F238E27FC236}">
                <a16:creationId xmlns:a16="http://schemas.microsoft.com/office/drawing/2014/main" id="{58B37B13-2D80-ED4F-AA57-92F8720DF4E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43301" y="4940322"/>
            <a:ext cx="612648" cy="131064"/>
          </a:xfrm>
          <a:prstGeom prst="rect">
            <a:avLst/>
          </a:prstGeom>
        </p:spPr>
      </p:pic>
    </p:spTree>
    <p:extLst>
      <p:ext uri="{BB962C8B-B14F-4D97-AF65-F5344CB8AC3E}">
        <p14:creationId xmlns:p14="http://schemas.microsoft.com/office/powerpoint/2010/main" val="19976706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1">
                <a:latin typeface="+mn-lt"/>
              </a:defRPr>
            </a:lvl1pPr>
          </a:lstStyle>
          <a:p>
            <a:r>
              <a:rPr lang="en-US" dirty="0"/>
              <a:t>Click to add title</a:t>
            </a:r>
          </a:p>
        </p:txBody>
      </p:sp>
      <p:sp>
        <p:nvSpPr>
          <p:cNvPr id="3" name="Text Placeholder 2"/>
          <p:cNvSpPr>
            <a:spLocks noGrp="1"/>
          </p:cNvSpPr>
          <p:nvPr>
            <p:ph type="body" idx="1"/>
          </p:nvPr>
        </p:nvSpPr>
        <p:spPr>
          <a:xfrm>
            <a:off x="457200" y="1151335"/>
            <a:ext cx="4040188" cy="479822"/>
          </a:xfrm>
        </p:spPr>
        <p:txBody>
          <a:bodyPr anchor="b">
            <a:noAutofit/>
          </a:bodyPr>
          <a:lstStyle>
            <a:lvl1pPr marL="0" indent="0" algn="l">
              <a:buNone/>
              <a:defRPr sz="1800" b="1">
                <a:solidFill>
                  <a:srgbClr val="45545F"/>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457200" y="1631156"/>
            <a:ext cx="4040188" cy="2963466"/>
          </a:xfrm>
        </p:spPr>
        <p:txBody>
          <a:bodyPr>
            <a:noAutofit/>
          </a:bodyPr>
          <a:lstStyle>
            <a:lvl1pPr>
              <a:defRPr sz="1800">
                <a:solidFill>
                  <a:srgbClr val="45545F"/>
                </a:solidFill>
              </a:defRPr>
            </a:lvl1pPr>
            <a:lvl2pPr>
              <a:defRPr sz="1600">
                <a:solidFill>
                  <a:srgbClr val="45545F"/>
                </a:solidFill>
              </a:defRPr>
            </a:lvl2pPr>
            <a:lvl3pPr>
              <a:defRPr sz="1400">
                <a:solidFill>
                  <a:srgbClr val="45545F"/>
                </a:solidFill>
              </a:defRPr>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p:txBody>
      </p:sp>
      <p:sp>
        <p:nvSpPr>
          <p:cNvPr id="5" name="Text Placeholder 4"/>
          <p:cNvSpPr>
            <a:spLocks noGrp="1"/>
          </p:cNvSpPr>
          <p:nvPr>
            <p:ph type="body" sz="quarter" idx="3"/>
          </p:nvPr>
        </p:nvSpPr>
        <p:spPr>
          <a:xfrm>
            <a:off x="4645028" y="1151335"/>
            <a:ext cx="4041775" cy="479822"/>
          </a:xfrm>
        </p:spPr>
        <p:txBody>
          <a:bodyPr anchor="b">
            <a:noAutofit/>
          </a:bodyPr>
          <a:lstStyle>
            <a:lvl1pPr marL="0" indent="0">
              <a:buNone/>
              <a:defRPr sz="1800" b="1">
                <a:solidFill>
                  <a:srgbClr val="45545F"/>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p:cNvSpPr>
            <a:spLocks noGrp="1"/>
          </p:cNvSpPr>
          <p:nvPr>
            <p:ph sz="quarter" idx="4"/>
          </p:nvPr>
        </p:nvSpPr>
        <p:spPr>
          <a:xfrm>
            <a:off x="4645028" y="1631156"/>
            <a:ext cx="4041775" cy="2963466"/>
          </a:xfrm>
        </p:spPr>
        <p:txBody>
          <a:bodyPr>
            <a:noAutofit/>
          </a:bodyPr>
          <a:lstStyle>
            <a:lvl1pPr>
              <a:defRPr sz="1800">
                <a:solidFill>
                  <a:srgbClr val="45545F"/>
                </a:solidFill>
              </a:defRPr>
            </a:lvl1pPr>
            <a:lvl2pPr>
              <a:defRPr sz="1600">
                <a:solidFill>
                  <a:srgbClr val="45545F"/>
                </a:solidFill>
              </a:defRPr>
            </a:lvl2pPr>
            <a:lvl3pPr>
              <a:defRPr sz="1400">
                <a:solidFill>
                  <a:srgbClr val="45545F"/>
                </a:solidFill>
              </a:defRPr>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p:txBody>
      </p:sp>
      <p:sp>
        <p:nvSpPr>
          <p:cNvPr id="7" name="Slide Number Placeholder 5">
            <a:extLst>
              <a:ext uri="{FF2B5EF4-FFF2-40B4-BE49-F238E27FC236}">
                <a16:creationId xmlns:a16="http://schemas.microsoft.com/office/drawing/2014/main" id="{465A5C3B-129C-D748-B860-AFF7226C86E0}"/>
              </a:ext>
            </a:extLst>
          </p:cNvPr>
          <p:cNvSpPr>
            <a:spLocks noGrp="1"/>
          </p:cNvSpPr>
          <p:nvPr>
            <p:ph type="sldNum" sz="quarter" idx="10"/>
          </p:nvPr>
        </p:nvSpPr>
        <p:spPr>
          <a:xfrm>
            <a:off x="8577266" y="4880009"/>
            <a:ext cx="261937" cy="205383"/>
          </a:xfrm>
          <a:prstGeom prst="rect">
            <a:avLst/>
          </a:prstGeom>
        </p:spPr>
        <p:txBody>
          <a:bodyPr vert="horz" lIns="91440" tIns="45720" rIns="0" bIns="45720" rtlCol="0" anchor="ctr"/>
          <a:lstStyle>
            <a:lvl1pPr algn="r">
              <a:defRPr sz="675">
                <a:solidFill>
                  <a:srgbClr val="69727B"/>
                </a:solidFill>
              </a:defRPr>
            </a:lvl1pPr>
          </a:lstStyle>
          <a:p>
            <a:fld id="{2066355A-084C-D24E-9AD2-7E4FC41EA627}" type="slidenum">
              <a:rPr lang="en-US" smtClean="0"/>
              <a:pPr/>
              <a:t>‹#›</a:t>
            </a:fld>
            <a:endParaRPr lang="en-US" dirty="0"/>
          </a:p>
        </p:txBody>
      </p:sp>
      <p:sp>
        <p:nvSpPr>
          <p:cNvPr id="8" name="Slide Number Placeholder 5">
            <a:extLst>
              <a:ext uri="{FF2B5EF4-FFF2-40B4-BE49-F238E27FC236}">
                <a16:creationId xmlns:a16="http://schemas.microsoft.com/office/drawing/2014/main" id="{F1D68FB8-E621-1848-9493-C38F1D7EBE28}"/>
              </a:ext>
            </a:extLst>
          </p:cNvPr>
          <p:cNvSpPr txBox="1">
            <a:spLocks/>
          </p:cNvSpPr>
          <p:nvPr/>
        </p:nvSpPr>
        <p:spPr>
          <a:xfrm>
            <a:off x="3543702" y="4880968"/>
            <a:ext cx="4999948" cy="205383"/>
          </a:xfrm>
          <a:prstGeom prst="rect">
            <a:avLst/>
          </a:prstGeom>
        </p:spPr>
        <p:txBody>
          <a:bodyPr vert="horz" lIns="0" tIns="34290" rIns="0" bIns="34290" rtlCol="0" anchor="ctr">
            <a:noAutofit/>
          </a:bodyPr>
          <a:lstStyle>
            <a:defPPr>
              <a:defRPr lang="en-US"/>
            </a:defPPr>
            <a:lvl1pPr marL="0" algn="r" defTabSz="457200" rtl="0" eaLnBrk="1" latinLnBrk="0" hangingPunct="1">
              <a:defRPr sz="1050" kern="1200">
                <a:solidFill>
                  <a:srgbClr val="69727B"/>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tabLst/>
            </a:pPr>
            <a:r>
              <a:rPr lang="en-US" sz="675" dirty="0"/>
              <a:t>Copyright (c) 2019 CompTIA Properties, LLC. All Rights Reserved.  |  CompTIA.org</a:t>
            </a:r>
          </a:p>
        </p:txBody>
      </p:sp>
      <p:pic>
        <p:nvPicPr>
          <p:cNvPr id="12" name="Picture 11" descr="CompTIA_logo.wmf">
            <a:extLst>
              <a:ext uri="{FF2B5EF4-FFF2-40B4-BE49-F238E27FC236}">
                <a16:creationId xmlns:a16="http://schemas.microsoft.com/office/drawing/2014/main" id="{9E0A0277-6F7D-464A-B7AB-99B78E17BCE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43301" y="4940322"/>
            <a:ext cx="612648" cy="131064"/>
          </a:xfrm>
          <a:prstGeom prst="rect">
            <a:avLst/>
          </a:prstGeom>
        </p:spPr>
      </p:pic>
    </p:spTree>
    <p:extLst>
      <p:ext uri="{BB962C8B-B14F-4D97-AF65-F5344CB8AC3E}">
        <p14:creationId xmlns:p14="http://schemas.microsoft.com/office/powerpoint/2010/main" val="337633970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717679"/>
            <a:ext cx="5486400" cy="425054"/>
          </a:xfrm>
        </p:spPr>
        <p:txBody>
          <a:bodyPr anchor="b"/>
          <a:lstStyle>
            <a:lvl1pPr algn="l">
              <a:defRPr sz="1800" b="1">
                <a:latin typeface="+mn-lt"/>
              </a:defRPr>
            </a:lvl1pPr>
          </a:lstStyle>
          <a:p>
            <a:r>
              <a:rPr lang="en-US"/>
              <a:t>Click to edit Master title style</a:t>
            </a:r>
            <a:endParaRPr lang="en-US" dirty="0"/>
          </a:p>
        </p:txBody>
      </p:sp>
      <p:sp>
        <p:nvSpPr>
          <p:cNvPr id="3" name="Picture Placeholder 2"/>
          <p:cNvSpPr>
            <a:spLocks noGrp="1"/>
          </p:cNvSpPr>
          <p:nvPr>
            <p:ph type="pic" idx="1"/>
          </p:nvPr>
        </p:nvSpPr>
        <p:spPr>
          <a:xfrm>
            <a:off x="1792288" y="835270"/>
            <a:ext cx="5486400" cy="2827640"/>
          </a:xfrm>
        </p:spPr>
        <p:txBody>
          <a:bodyPr>
            <a:noAutofit/>
          </a:bodyPr>
          <a:lstStyle>
            <a:lvl1pPr marL="0" indent="0">
              <a:buNone/>
              <a:defRPr sz="1800">
                <a:solidFill>
                  <a:srgbClr val="45545F"/>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dirty="0"/>
              <a:t>Click icon to add picture</a:t>
            </a:r>
          </a:p>
        </p:txBody>
      </p:sp>
      <p:sp>
        <p:nvSpPr>
          <p:cNvPr id="4" name="Text Placeholder 3"/>
          <p:cNvSpPr>
            <a:spLocks noGrp="1"/>
          </p:cNvSpPr>
          <p:nvPr>
            <p:ph type="body" sz="half" idx="2"/>
          </p:nvPr>
        </p:nvSpPr>
        <p:spPr>
          <a:xfrm>
            <a:off x="1792288" y="4142732"/>
            <a:ext cx="5486400" cy="603647"/>
          </a:xfrm>
        </p:spPr>
        <p:txBody>
          <a:bodyPr/>
          <a:lstStyle>
            <a:lvl1pPr marL="0" indent="0">
              <a:buNone/>
              <a:defRPr sz="1800">
                <a:solidFill>
                  <a:srgbClr val="45545F"/>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5" name="Slide Number Placeholder 5">
            <a:extLst>
              <a:ext uri="{FF2B5EF4-FFF2-40B4-BE49-F238E27FC236}">
                <a16:creationId xmlns:a16="http://schemas.microsoft.com/office/drawing/2014/main" id="{A43D6327-F44D-AF41-80D9-C8F881FE6F26}"/>
              </a:ext>
            </a:extLst>
          </p:cNvPr>
          <p:cNvSpPr>
            <a:spLocks noGrp="1"/>
          </p:cNvSpPr>
          <p:nvPr>
            <p:ph type="sldNum" sz="quarter" idx="4"/>
          </p:nvPr>
        </p:nvSpPr>
        <p:spPr>
          <a:xfrm>
            <a:off x="8577266" y="4880009"/>
            <a:ext cx="261937" cy="205383"/>
          </a:xfrm>
          <a:prstGeom prst="rect">
            <a:avLst/>
          </a:prstGeom>
        </p:spPr>
        <p:txBody>
          <a:bodyPr vert="horz" lIns="91440" tIns="45720" rIns="0" bIns="45720" rtlCol="0" anchor="ctr"/>
          <a:lstStyle>
            <a:lvl1pPr algn="r">
              <a:defRPr sz="675">
                <a:solidFill>
                  <a:srgbClr val="69727B"/>
                </a:solidFill>
              </a:defRPr>
            </a:lvl1pPr>
          </a:lstStyle>
          <a:p>
            <a:fld id="{2066355A-084C-D24E-9AD2-7E4FC41EA627}" type="slidenum">
              <a:rPr lang="en-US" smtClean="0"/>
              <a:pPr/>
              <a:t>‹#›</a:t>
            </a:fld>
            <a:endParaRPr lang="en-US" dirty="0"/>
          </a:p>
        </p:txBody>
      </p:sp>
      <p:sp>
        <p:nvSpPr>
          <p:cNvPr id="6" name="Slide Number Placeholder 5">
            <a:extLst>
              <a:ext uri="{FF2B5EF4-FFF2-40B4-BE49-F238E27FC236}">
                <a16:creationId xmlns:a16="http://schemas.microsoft.com/office/drawing/2014/main" id="{1AF11E4D-3647-2042-8AA9-4ADEF03A889D}"/>
              </a:ext>
            </a:extLst>
          </p:cNvPr>
          <p:cNvSpPr txBox="1">
            <a:spLocks/>
          </p:cNvSpPr>
          <p:nvPr userDrawn="1"/>
        </p:nvSpPr>
        <p:spPr>
          <a:xfrm>
            <a:off x="3543702" y="4880968"/>
            <a:ext cx="4999948" cy="205383"/>
          </a:xfrm>
          <a:prstGeom prst="rect">
            <a:avLst/>
          </a:prstGeom>
        </p:spPr>
        <p:txBody>
          <a:bodyPr vert="horz" lIns="0" tIns="34290" rIns="0" bIns="34290" rtlCol="0" anchor="ctr">
            <a:noAutofit/>
          </a:bodyPr>
          <a:lstStyle>
            <a:defPPr>
              <a:defRPr lang="en-US"/>
            </a:defPPr>
            <a:lvl1pPr marL="0" algn="r" defTabSz="457200" rtl="0" eaLnBrk="1" latinLnBrk="0" hangingPunct="1">
              <a:defRPr sz="1050" kern="1200">
                <a:solidFill>
                  <a:srgbClr val="69727B"/>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tabLst/>
            </a:pPr>
            <a:r>
              <a:rPr lang="en-US" sz="675" dirty="0"/>
              <a:t>Copyright (c) 2019 CompTIA Properties, LLC. All Rights Reserved.  |  CompTIA.org</a:t>
            </a:r>
          </a:p>
        </p:txBody>
      </p:sp>
      <p:pic>
        <p:nvPicPr>
          <p:cNvPr id="10" name="Picture 9" descr="CompTIA_logo.wmf">
            <a:extLst>
              <a:ext uri="{FF2B5EF4-FFF2-40B4-BE49-F238E27FC236}">
                <a16:creationId xmlns:a16="http://schemas.microsoft.com/office/drawing/2014/main" id="{864C3DE1-22DC-4B48-9954-09A38AB51EFA}"/>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43301" y="4940322"/>
            <a:ext cx="612648" cy="131064"/>
          </a:xfrm>
          <a:prstGeom prst="rect">
            <a:avLst/>
          </a:prstGeom>
        </p:spPr>
      </p:pic>
    </p:spTree>
    <p:extLst>
      <p:ext uri="{BB962C8B-B14F-4D97-AF65-F5344CB8AC3E}">
        <p14:creationId xmlns:p14="http://schemas.microsoft.com/office/powerpoint/2010/main" val="12766976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No Image or Icon">
    <p:spTree>
      <p:nvGrpSpPr>
        <p:cNvPr id="1" name=""/>
        <p:cNvGrpSpPr/>
        <p:nvPr/>
      </p:nvGrpSpPr>
      <p:grpSpPr>
        <a:xfrm>
          <a:off x="0" y="0"/>
          <a:ext cx="0" cy="0"/>
          <a:chOff x="0" y="0"/>
          <a:chExt cx="0" cy="0"/>
        </a:xfrm>
      </p:grpSpPr>
      <p:sp>
        <p:nvSpPr>
          <p:cNvPr id="9" name="Round Diagonal Corner Rectangle 8">
            <a:extLst>
              <a:ext uri="{FF2B5EF4-FFF2-40B4-BE49-F238E27FC236}">
                <a16:creationId xmlns:a16="http://schemas.microsoft.com/office/drawing/2014/main" id="{A6D98B26-BAB8-9248-A901-B3CA74DA7FAD}"/>
              </a:ext>
            </a:extLst>
          </p:cNvPr>
          <p:cNvSpPr/>
          <p:nvPr userDrawn="1"/>
        </p:nvSpPr>
        <p:spPr>
          <a:xfrm>
            <a:off x="408561" y="331611"/>
            <a:ext cx="8346333" cy="3443110"/>
          </a:xfrm>
          <a:prstGeom prst="round2DiagRect">
            <a:avLst>
              <a:gd name="adj1" fmla="val 0"/>
              <a:gd name="adj2" fmla="val 11792"/>
            </a:avLst>
          </a:prstGeom>
          <a:solidFill>
            <a:srgbClr val="007C9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Title 1">
            <a:extLst>
              <a:ext uri="{FF2B5EF4-FFF2-40B4-BE49-F238E27FC236}">
                <a16:creationId xmlns:a16="http://schemas.microsoft.com/office/drawing/2014/main" id="{B2FEEEDD-0751-854A-9852-93F3EA02290E}"/>
              </a:ext>
            </a:extLst>
          </p:cNvPr>
          <p:cNvSpPr>
            <a:spLocks noGrp="1"/>
          </p:cNvSpPr>
          <p:nvPr>
            <p:ph type="ctrTitle"/>
          </p:nvPr>
        </p:nvSpPr>
        <p:spPr>
          <a:xfrm>
            <a:off x="650366" y="1051278"/>
            <a:ext cx="7981244" cy="1100674"/>
          </a:xfrm>
        </p:spPr>
        <p:txBody>
          <a:bodyPr lIns="0" rIns="0" anchor="b">
            <a:noAutofit/>
          </a:bodyPr>
          <a:lstStyle>
            <a:lvl1pPr algn="l">
              <a:defRPr sz="3600" b="1">
                <a:solidFill>
                  <a:srgbClr val="FFFFFF"/>
                </a:solidFill>
                <a:latin typeface="+mn-lt"/>
              </a:defRPr>
            </a:lvl1pPr>
          </a:lstStyle>
          <a:p>
            <a:r>
              <a:rPr lang="en-US"/>
              <a:t>Click to edit Master title style</a:t>
            </a:r>
            <a:endParaRPr lang="en-US" dirty="0"/>
          </a:p>
        </p:txBody>
      </p:sp>
      <p:sp>
        <p:nvSpPr>
          <p:cNvPr id="14" name="Subtitle 2">
            <a:extLst>
              <a:ext uri="{FF2B5EF4-FFF2-40B4-BE49-F238E27FC236}">
                <a16:creationId xmlns:a16="http://schemas.microsoft.com/office/drawing/2014/main" id="{658038CC-5DF0-1545-A424-EA63B177F16F}"/>
              </a:ext>
            </a:extLst>
          </p:cNvPr>
          <p:cNvSpPr>
            <a:spLocks noGrp="1"/>
          </p:cNvSpPr>
          <p:nvPr>
            <p:ph type="subTitle" idx="1"/>
          </p:nvPr>
        </p:nvSpPr>
        <p:spPr>
          <a:xfrm>
            <a:off x="650366" y="2159007"/>
            <a:ext cx="6207634" cy="489656"/>
          </a:xfrm>
        </p:spPr>
        <p:txBody>
          <a:bodyPr lIns="0" rIns="0">
            <a:noAutofit/>
          </a:bodyPr>
          <a:lstStyle>
            <a:lvl1pPr marL="0" indent="0" algn="l">
              <a:buNone/>
              <a:defRPr sz="2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5" name="Picture 14" descr="CompTIA_logo.wmf">
            <a:extLst>
              <a:ext uri="{FF2B5EF4-FFF2-40B4-BE49-F238E27FC236}">
                <a16:creationId xmlns:a16="http://schemas.microsoft.com/office/drawing/2014/main" id="{859BC51B-7E40-1041-A8C3-D54CE59B1CF5}"/>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697111" y="4369323"/>
            <a:ext cx="1684782" cy="360426"/>
          </a:xfrm>
          <a:prstGeom prst="rect">
            <a:avLst/>
          </a:prstGeom>
        </p:spPr>
      </p:pic>
    </p:spTree>
    <p:extLst>
      <p:ext uri="{BB962C8B-B14F-4D97-AF65-F5344CB8AC3E}">
        <p14:creationId xmlns:p14="http://schemas.microsoft.com/office/powerpoint/2010/main" val="41125492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Bottom Fill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FC2B283-1721-A54D-A0F1-D2BEA4930744}"/>
              </a:ext>
            </a:extLst>
          </p:cNvPr>
          <p:cNvPicPr>
            <a:picLocks/>
          </p:cNvPicPr>
          <p:nvPr userDrawn="1"/>
        </p:nvPicPr>
        <p:blipFill>
          <a:blip r:embed="rId2"/>
          <a:stretch>
            <a:fillRect/>
          </a:stretch>
        </p:blipFill>
        <p:spPr>
          <a:xfrm>
            <a:off x="-18288" y="4443006"/>
            <a:ext cx="9180576" cy="384048"/>
          </a:xfrm>
          <a:prstGeom prst="rect">
            <a:avLst/>
          </a:prstGeom>
        </p:spPr>
      </p:pic>
      <p:sp>
        <p:nvSpPr>
          <p:cNvPr id="9" name="Title Placeholder 1"/>
          <p:cNvSpPr>
            <a:spLocks noGrp="1"/>
          </p:cNvSpPr>
          <p:nvPr>
            <p:ph type="title" hasCustomPrompt="1"/>
          </p:nvPr>
        </p:nvSpPr>
        <p:spPr>
          <a:xfrm>
            <a:off x="341925" y="75202"/>
            <a:ext cx="8455566" cy="633458"/>
          </a:xfrm>
          <a:prstGeom prst="rect">
            <a:avLst/>
          </a:prstGeom>
        </p:spPr>
        <p:txBody>
          <a:bodyPr vert="horz" lIns="91440" tIns="45720" rIns="91440" bIns="45720" rtlCol="0" anchor="ctr">
            <a:noAutofit/>
          </a:bodyPr>
          <a:lstStyle>
            <a:lvl1pPr>
              <a:defRPr b="1">
                <a:solidFill>
                  <a:srgbClr val="ED1C24"/>
                </a:solidFill>
                <a:latin typeface="+mn-lt"/>
              </a:defRPr>
            </a:lvl1pPr>
          </a:lstStyle>
          <a:p>
            <a:r>
              <a:rPr lang="en-US" dirty="0"/>
              <a:t>Click to add title</a:t>
            </a:r>
          </a:p>
        </p:txBody>
      </p:sp>
      <p:sp>
        <p:nvSpPr>
          <p:cNvPr id="5" name="Slide Number Placeholder 5">
            <a:extLst>
              <a:ext uri="{FF2B5EF4-FFF2-40B4-BE49-F238E27FC236}">
                <a16:creationId xmlns:a16="http://schemas.microsoft.com/office/drawing/2014/main" id="{EFBE5EB6-65FE-0E48-9452-A19FC7E53C3D}"/>
              </a:ext>
            </a:extLst>
          </p:cNvPr>
          <p:cNvSpPr txBox="1">
            <a:spLocks/>
          </p:cNvSpPr>
          <p:nvPr/>
        </p:nvSpPr>
        <p:spPr>
          <a:xfrm>
            <a:off x="3543702" y="4880968"/>
            <a:ext cx="4999948" cy="205383"/>
          </a:xfrm>
          <a:prstGeom prst="rect">
            <a:avLst/>
          </a:prstGeom>
        </p:spPr>
        <p:txBody>
          <a:bodyPr vert="horz" lIns="0" tIns="34290" rIns="0" bIns="34290" rtlCol="0" anchor="ctr">
            <a:noAutofit/>
          </a:bodyPr>
          <a:lstStyle>
            <a:defPPr>
              <a:defRPr lang="en-US"/>
            </a:defPPr>
            <a:lvl1pPr marL="0" algn="r" defTabSz="457200" rtl="0" eaLnBrk="1" latinLnBrk="0" hangingPunct="1">
              <a:defRPr sz="1050" kern="1200">
                <a:solidFill>
                  <a:srgbClr val="69727B"/>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tabLst/>
            </a:pPr>
            <a:r>
              <a:rPr lang="en-US" sz="675" dirty="0"/>
              <a:t>Copyright (c) 2019 CompTIA Properties, LLC. All Rights Reserved.  |  CompTIA.org</a:t>
            </a:r>
          </a:p>
        </p:txBody>
      </p:sp>
      <p:sp>
        <p:nvSpPr>
          <p:cNvPr id="7" name="Slide Number Placeholder 5">
            <a:extLst>
              <a:ext uri="{FF2B5EF4-FFF2-40B4-BE49-F238E27FC236}">
                <a16:creationId xmlns:a16="http://schemas.microsoft.com/office/drawing/2014/main" id="{E99B5762-231E-5D48-BE77-49FAD4EC5C21}"/>
              </a:ext>
            </a:extLst>
          </p:cNvPr>
          <p:cNvSpPr>
            <a:spLocks noGrp="1"/>
          </p:cNvSpPr>
          <p:nvPr>
            <p:ph type="sldNum" sz="quarter" idx="4"/>
          </p:nvPr>
        </p:nvSpPr>
        <p:spPr>
          <a:xfrm>
            <a:off x="8577266" y="4880009"/>
            <a:ext cx="261937" cy="205383"/>
          </a:xfrm>
          <a:prstGeom prst="rect">
            <a:avLst/>
          </a:prstGeom>
        </p:spPr>
        <p:txBody>
          <a:bodyPr vert="horz" lIns="91440" tIns="45720" rIns="0" bIns="45720" rtlCol="0" anchor="ctr"/>
          <a:lstStyle>
            <a:lvl1pPr algn="r">
              <a:defRPr sz="675">
                <a:solidFill>
                  <a:srgbClr val="69727B"/>
                </a:solidFill>
              </a:defRPr>
            </a:lvl1pPr>
          </a:lstStyle>
          <a:p>
            <a:fld id="{2066355A-084C-D24E-9AD2-7E4FC41EA627}" type="slidenum">
              <a:rPr lang="en-US" smtClean="0"/>
              <a:pPr/>
              <a:t>‹#›</a:t>
            </a:fld>
            <a:endParaRPr lang="en-US" dirty="0"/>
          </a:p>
        </p:txBody>
      </p:sp>
      <p:sp>
        <p:nvSpPr>
          <p:cNvPr id="11" name="Text Placeholder 2">
            <a:extLst>
              <a:ext uri="{FF2B5EF4-FFF2-40B4-BE49-F238E27FC236}">
                <a16:creationId xmlns:a16="http://schemas.microsoft.com/office/drawing/2014/main" id="{DE834EAB-3654-8444-AD99-93CDAC63F3F4}"/>
              </a:ext>
            </a:extLst>
          </p:cNvPr>
          <p:cNvSpPr>
            <a:spLocks noGrp="1"/>
          </p:cNvSpPr>
          <p:nvPr>
            <p:ph idx="1" hasCustomPrompt="1"/>
          </p:nvPr>
        </p:nvSpPr>
        <p:spPr>
          <a:xfrm>
            <a:off x="341924" y="980349"/>
            <a:ext cx="8460152" cy="3322145"/>
          </a:xfrm>
          <a:prstGeom prst="rect">
            <a:avLst/>
          </a:prstGeom>
        </p:spPr>
        <p:txBody>
          <a:bodyPr vert="horz" lIns="91440" tIns="45720" rIns="91440" bIns="45720" rtlCol="0">
            <a:noAutofit/>
          </a:bodyPr>
          <a:lstStyle/>
          <a:p>
            <a:pPr lvl="0"/>
            <a:r>
              <a:rPr lang="en-US" dirty="0"/>
              <a:t>Click to edit Master text styles</a:t>
            </a:r>
          </a:p>
          <a:p>
            <a:pPr lvl="0"/>
            <a:r>
              <a:rPr lang="en-US" dirty="0"/>
              <a:t>Second level</a:t>
            </a:r>
          </a:p>
          <a:p>
            <a:pPr lvl="0"/>
            <a:r>
              <a:rPr lang="en-US" dirty="0"/>
              <a:t>Third level</a:t>
            </a:r>
          </a:p>
        </p:txBody>
      </p:sp>
      <p:pic>
        <p:nvPicPr>
          <p:cNvPr id="16" name="Picture 15" descr="CompTIA_logo.wmf">
            <a:extLst>
              <a:ext uri="{FF2B5EF4-FFF2-40B4-BE49-F238E27FC236}">
                <a16:creationId xmlns:a16="http://schemas.microsoft.com/office/drawing/2014/main" id="{4944337A-3BE7-674E-B293-3D2844FE50B2}"/>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43301" y="4940322"/>
            <a:ext cx="612648" cy="131064"/>
          </a:xfrm>
          <a:prstGeom prst="rect">
            <a:avLst/>
          </a:prstGeom>
        </p:spPr>
      </p:pic>
    </p:spTree>
    <p:extLst>
      <p:ext uri="{BB962C8B-B14F-4D97-AF65-F5344CB8AC3E}">
        <p14:creationId xmlns:p14="http://schemas.microsoft.com/office/powerpoint/2010/main" val="14289733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rner Fill">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4937C02-723F-7449-9D91-D10D98479B38}"/>
              </a:ext>
            </a:extLst>
          </p:cNvPr>
          <p:cNvPicPr>
            <a:picLocks noChangeAspect="1"/>
          </p:cNvPicPr>
          <p:nvPr userDrawn="1"/>
        </p:nvPicPr>
        <p:blipFill>
          <a:blip r:embed="rId2"/>
          <a:stretch>
            <a:fillRect/>
          </a:stretch>
        </p:blipFill>
        <p:spPr>
          <a:xfrm>
            <a:off x="6950148" y="3143794"/>
            <a:ext cx="2193852" cy="1999706"/>
          </a:xfrm>
          <a:prstGeom prst="rect">
            <a:avLst/>
          </a:prstGeom>
        </p:spPr>
      </p:pic>
      <p:sp>
        <p:nvSpPr>
          <p:cNvPr id="11" name="Title Placeholder 1"/>
          <p:cNvSpPr>
            <a:spLocks noGrp="1"/>
          </p:cNvSpPr>
          <p:nvPr>
            <p:ph type="title" hasCustomPrompt="1"/>
          </p:nvPr>
        </p:nvSpPr>
        <p:spPr>
          <a:xfrm>
            <a:off x="341925" y="75202"/>
            <a:ext cx="8455566" cy="633458"/>
          </a:xfrm>
          <a:prstGeom prst="rect">
            <a:avLst/>
          </a:prstGeom>
        </p:spPr>
        <p:txBody>
          <a:bodyPr vert="horz" lIns="91440" tIns="45720" rIns="91440" bIns="45720" rtlCol="0" anchor="ctr">
            <a:noAutofit/>
          </a:bodyPr>
          <a:lstStyle>
            <a:lvl1pPr>
              <a:defRPr b="1">
                <a:latin typeface="+mn-lt"/>
              </a:defRPr>
            </a:lvl1pPr>
          </a:lstStyle>
          <a:p>
            <a:r>
              <a:rPr lang="en-US" dirty="0"/>
              <a:t>Click to add title</a:t>
            </a:r>
          </a:p>
        </p:txBody>
      </p:sp>
      <p:sp>
        <p:nvSpPr>
          <p:cNvPr id="5" name="Slide Number Placeholder 5">
            <a:extLst>
              <a:ext uri="{FF2B5EF4-FFF2-40B4-BE49-F238E27FC236}">
                <a16:creationId xmlns:a16="http://schemas.microsoft.com/office/drawing/2014/main" id="{357115EB-6EB9-AD43-BF51-6238C42B69E2}"/>
              </a:ext>
            </a:extLst>
          </p:cNvPr>
          <p:cNvSpPr txBox="1">
            <a:spLocks/>
          </p:cNvSpPr>
          <p:nvPr/>
        </p:nvSpPr>
        <p:spPr>
          <a:xfrm>
            <a:off x="819752" y="4880968"/>
            <a:ext cx="4999948" cy="205383"/>
          </a:xfrm>
          <a:prstGeom prst="rect">
            <a:avLst/>
          </a:prstGeom>
        </p:spPr>
        <p:txBody>
          <a:bodyPr vert="horz" lIns="0" tIns="34290" rIns="0" bIns="34290" rtlCol="0" anchor="ctr">
            <a:noAutofit/>
          </a:bodyPr>
          <a:lstStyle>
            <a:defPPr>
              <a:defRPr lang="en-US"/>
            </a:defPPr>
            <a:lvl1pPr marL="0" algn="r" defTabSz="457200" rtl="0" eaLnBrk="1" latinLnBrk="0" hangingPunct="1">
              <a:defRPr sz="1050" kern="1200">
                <a:solidFill>
                  <a:srgbClr val="69727B"/>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tabLst/>
            </a:pPr>
            <a:r>
              <a:rPr lang="en-US" sz="675" dirty="0"/>
              <a:t>Copyright (c) 2019 CompTIA Properties, LLC. All Rights Reserved.  |  CompTIA.org</a:t>
            </a:r>
          </a:p>
        </p:txBody>
      </p:sp>
      <p:sp>
        <p:nvSpPr>
          <p:cNvPr id="7" name="Slide Number Placeholder 5">
            <a:extLst>
              <a:ext uri="{FF2B5EF4-FFF2-40B4-BE49-F238E27FC236}">
                <a16:creationId xmlns:a16="http://schemas.microsoft.com/office/drawing/2014/main" id="{AAD0C0EF-7038-634B-8024-2C277C80B026}"/>
              </a:ext>
            </a:extLst>
          </p:cNvPr>
          <p:cNvSpPr>
            <a:spLocks noGrp="1"/>
          </p:cNvSpPr>
          <p:nvPr>
            <p:ph type="sldNum" sz="quarter" idx="4"/>
          </p:nvPr>
        </p:nvSpPr>
        <p:spPr>
          <a:xfrm>
            <a:off x="8577266" y="4880009"/>
            <a:ext cx="261937" cy="205383"/>
          </a:xfrm>
          <a:prstGeom prst="rect">
            <a:avLst/>
          </a:prstGeom>
        </p:spPr>
        <p:txBody>
          <a:bodyPr vert="horz" lIns="91440" tIns="45720" rIns="0" bIns="45720" rtlCol="0" anchor="ctr"/>
          <a:lstStyle>
            <a:lvl1pPr algn="r">
              <a:defRPr sz="675">
                <a:solidFill>
                  <a:srgbClr val="69727B"/>
                </a:solidFill>
              </a:defRPr>
            </a:lvl1pPr>
          </a:lstStyle>
          <a:p>
            <a:fld id="{2066355A-084C-D24E-9AD2-7E4FC41EA627}" type="slidenum">
              <a:rPr lang="en-US" smtClean="0"/>
              <a:pPr/>
              <a:t>‹#›</a:t>
            </a:fld>
            <a:endParaRPr lang="en-US" dirty="0"/>
          </a:p>
        </p:txBody>
      </p:sp>
      <p:sp>
        <p:nvSpPr>
          <p:cNvPr id="15" name="Text Placeholder 2">
            <a:extLst>
              <a:ext uri="{FF2B5EF4-FFF2-40B4-BE49-F238E27FC236}">
                <a16:creationId xmlns:a16="http://schemas.microsoft.com/office/drawing/2014/main" id="{EACD82ED-3ACE-6B4E-AED2-34697AE09C35}"/>
              </a:ext>
            </a:extLst>
          </p:cNvPr>
          <p:cNvSpPr>
            <a:spLocks noGrp="1"/>
          </p:cNvSpPr>
          <p:nvPr>
            <p:ph idx="1" hasCustomPrompt="1"/>
          </p:nvPr>
        </p:nvSpPr>
        <p:spPr>
          <a:xfrm>
            <a:off x="341924" y="980348"/>
            <a:ext cx="8460152" cy="3589247"/>
          </a:xfrm>
          <a:prstGeom prst="rect">
            <a:avLst/>
          </a:prstGeom>
        </p:spPr>
        <p:txBody>
          <a:bodyPr vert="horz" lIns="91440" tIns="45720" rIns="91440" bIns="45720" rtlCol="0">
            <a:noAutofit/>
          </a:bodyPr>
          <a:lstStyle/>
          <a:p>
            <a:pPr lvl="0"/>
            <a:r>
              <a:rPr lang="en-US" dirty="0"/>
              <a:t>Click to edit Master text styles</a:t>
            </a:r>
          </a:p>
          <a:p>
            <a:pPr lvl="0"/>
            <a:r>
              <a:rPr lang="en-US" dirty="0"/>
              <a:t>Second level</a:t>
            </a:r>
          </a:p>
          <a:p>
            <a:pPr lvl="0"/>
            <a:r>
              <a:rPr lang="en-US" dirty="0"/>
              <a:t>Third level</a:t>
            </a:r>
          </a:p>
        </p:txBody>
      </p:sp>
      <p:pic>
        <p:nvPicPr>
          <p:cNvPr id="14" name="Picture 13" descr="CompTIA_logo.wmf">
            <a:extLst>
              <a:ext uri="{FF2B5EF4-FFF2-40B4-BE49-F238E27FC236}">
                <a16:creationId xmlns:a16="http://schemas.microsoft.com/office/drawing/2014/main" id="{356AF006-7545-FE4E-BA37-FA9657065F36}"/>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43301" y="4940322"/>
            <a:ext cx="612648" cy="131064"/>
          </a:xfrm>
          <a:prstGeom prst="rect">
            <a:avLst/>
          </a:prstGeom>
        </p:spPr>
      </p:pic>
    </p:spTree>
    <p:extLst>
      <p:ext uri="{BB962C8B-B14F-4D97-AF65-F5344CB8AC3E}">
        <p14:creationId xmlns:p14="http://schemas.microsoft.com/office/powerpoint/2010/main" val="35769354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Glossary Term Definition">
    <p:spTree>
      <p:nvGrpSpPr>
        <p:cNvPr id="1" name=""/>
        <p:cNvGrpSpPr/>
        <p:nvPr/>
      </p:nvGrpSpPr>
      <p:grpSpPr>
        <a:xfrm>
          <a:off x="0" y="0"/>
          <a:ext cx="0" cy="0"/>
          <a:chOff x="0" y="0"/>
          <a:chExt cx="0" cy="0"/>
        </a:xfrm>
      </p:grpSpPr>
      <p:sp>
        <p:nvSpPr>
          <p:cNvPr id="8" name="Title Placeholder 1"/>
          <p:cNvSpPr>
            <a:spLocks noGrp="1"/>
          </p:cNvSpPr>
          <p:nvPr>
            <p:ph type="title" hasCustomPrompt="1"/>
          </p:nvPr>
        </p:nvSpPr>
        <p:spPr>
          <a:xfrm>
            <a:off x="341925" y="75202"/>
            <a:ext cx="8455566" cy="633458"/>
          </a:xfrm>
          <a:prstGeom prst="rect">
            <a:avLst/>
          </a:prstGeom>
        </p:spPr>
        <p:txBody>
          <a:bodyPr vert="horz" lIns="91440" tIns="45720" rIns="91440" bIns="45720" rtlCol="0" anchor="ctr">
            <a:noAutofit/>
          </a:bodyPr>
          <a:lstStyle>
            <a:lvl1pPr>
              <a:defRPr b="1">
                <a:latin typeface="+mn-lt"/>
              </a:defRPr>
            </a:lvl1pPr>
          </a:lstStyle>
          <a:p>
            <a:r>
              <a:rPr lang="en-US" dirty="0"/>
              <a:t>Click to add title</a:t>
            </a:r>
          </a:p>
        </p:txBody>
      </p:sp>
      <p:sp>
        <p:nvSpPr>
          <p:cNvPr id="13" name="Text Placeholder 12">
            <a:extLst>
              <a:ext uri="{FF2B5EF4-FFF2-40B4-BE49-F238E27FC236}">
                <a16:creationId xmlns:a16="http://schemas.microsoft.com/office/drawing/2014/main" id="{8FB19520-E82C-4B3B-A166-692B3551D135}"/>
              </a:ext>
            </a:extLst>
          </p:cNvPr>
          <p:cNvSpPr>
            <a:spLocks noGrp="1"/>
          </p:cNvSpPr>
          <p:nvPr>
            <p:ph type="body" sz="quarter" idx="13" hasCustomPrompt="1"/>
          </p:nvPr>
        </p:nvSpPr>
        <p:spPr>
          <a:xfrm>
            <a:off x="1752600" y="944984"/>
            <a:ext cx="7054516" cy="571500"/>
          </a:xfrm>
        </p:spPr>
        <p:txBody>
          <a:bodyPr/>
          <a:lstStyle>
            <a:lvl1pPr marL="0" indent="0" algn="l" defTabSz="342900" rtl="0" eaLnBrk="1" latinLnBrk="0" hangingPunct="1">
              <a:spcBef>
                <a:spcPct val="20000"/>
              </a:spcBef>
              <a:buClr>
                <a:schemeClr val="accent1"/>
              </a:buClr>
              <a:buFont typeface="Arial"/>
              <a:buNone/>
              <a:defRPr lang="en-US" sz="1800" b="0" kern="1200" dirty="0" smtClean="0">
                <a:solidFill>
                  <a:srgbClr val="ED1C24"/>
                </a:solidFill>
                <a:latin typeface="+mn-lt"/>
                <a:ea typeface="+mn-ea"/>
                <a:cs typeface="+mn-cs"/>
              </a:defRPr>
            </a:lvl1pPr>
            <a:lvl2pPr marL="0" indent="0" algn="l" defTabSz="342900" rtl="0" eaLnBrk="1" latinLnBrk="0" hangingPunct="1">
              <a:spcBef>
                <a:spcPct val="20000"/>
              </a:spcBef>
              <a:buClr>
                <a:schemeClr val="accent1"/>
              </a:buClr>
              <a:buFont typeface="Arial"/>
              <a:buNone/>
              <a:defRPr lang="en-US" sz="1350" kern="1200" dirty="0" smtClean="0">
                <a:solidFill>
                  <a:srgbClr val="0070C0"/>
                </a:solidFill>
                <a:latin typeface="+mn-lt"/>
                <a:ea typeface="+mn-ea"/>
                <a:cs typeface="+mn-cs"/>
              </a:defRPr>
            </a:lvl2pPr>
            <a:lvl3pPr marL="0" indent="0" algn="l" defTabSz="342900" rtl="0" eaLnBrk="1" latinLnBrk="0" hangingPunct="1">
              <a:spcBef>
                <a:spcPct val="20000"/>
              </a:spcBef>
              <a:buClr>
                <a:schemeClr val="accent1"/>
              </a:buClr>
              <a:buFont typeface="Arial"/>
              <a:buNone/>
              <a:defRPr lang="en-US" sz="1350" kern="1200" dirty="0" smtClean="0">
                <a:solidFill>
                  <a:srgbClr val="0070C0"/>
                </a:solidFill>
                <a:latin typeface="+mn-lt"/>
                <a:ea typeface="+mn-ea"/>
                <a:cs typeface="+mn-cs"/>
              </a:defRPr>
            </a:lvl3pPr>
            <a:lvl4pPr marL="0" indent="0" algn="l" defTabSz="342900" rtl="0" eaLnBrk="1" latinLnBrk="0" hangingPunct="1">
              <a:spcBef>
                <a:spcPct val="20000"/>
              </a:spcBef>
              <a:buClr>
                <a:schemeClr val="accent1"/>
              </a:buClr>
              <a:buFont typeface="Arial"/>
              <a:buNone/>
              <a:defRPr lang="en-US" sz="1350" kern="1200" dirty="0" smtClean="0">
                <a:solidFill>
                  <a:srgbClr val="0070C0"/>
                </a:solidFill>
                <a:latin typeface="+mn-lt"/>
                <a:ea typeface="+mn-ea"/>
                <a:cs typeface="+mn-cs"/>
              </a:defRPr>
            </a:lvl4pPr>
            <a:lvl5pPr marL="0" indent="0" algn="l" defTabSz="342900" rtl="0" eaLnBrk="1" latinLnBrk="0" hangingPunct="1">
              <a:spcBef>
                <a:spcPct val="20000"/>
              </a:spcBef>
              <a:buClr>
                <a:schemeClr val="accent1"/>
              </a:buClr>
              <a:buFont typeface="Arial"/>
              <a:buNone/>
              <a:defRPr lang="en-US" sz="1350" kern="1200" dirty="0">
                <a:solidFill>
                  <a:srgbClr val="0070C0"/>
                </a:solidFill>
                <a:latin typeface="+mn-lt"/>
                <a:ea typeface="+mn-ea"/>
                <a:cs typeface="+mn-cs"/>
              </a:defRPr>
            </a:lvl5pPr>
          </a:lstStyle>
          <a:p>
            <a:pPr lvl="0"/>
            <a:r>
              <a:rPr lang="en-US" dirty="0"/>
              <a:t>Term: definition. (Format “term” in bold.)</a:t>
            </a:r>
          </a:p>
        </p:txBody>
      </p:sp>
      <p:sp>
        <p:nvSpPr>
          <p:cNvPr id="6" name="Slide Number Placeholder 5">
            <a:extLst>
              <a:ext uri="{FF2B5EF4-FFF2-40B4-BE49-F238E27FC236}">
                <a16:creationId xmlns:a16="http://schemas.microsoft.com/office/drawing/2014/main" id="{804186BA-5094-1448-BB57-AB5B0FEA3A02}"/>
              </a:ext>
            </a:extLst>
          </p:cNvPr>
          <p:cNvSpPr txBox="1">
            <a:spLocks/>
          </p:cNvSpPr>
          <p:nvPr/>
        </p:nvSpPr>
        <p:spPr>
          <a:xfrm>
            <a:off x="3543702" y="4880968"/>
            <a:ext cx="4999948" cy="205383"/>
          </a:xfrm>
          <a:prstGeom prst="rect">
            <a:avLst/>
          </a:prstGeom>
        </p:spPr>
        <p:txBody>
          <a:bodyPr vert="horz" lIns="0" tIns="34290" rIns="0" bIns="34290" rtlCol="0" anchor="ctr">
            <a:noAutofit/>
          </a:bodyPr>
          <a:lstStyle>
            <a:defPPr>
              <a:defRPr lang="en-US"/>
            </a:defPPr>
            <a:lvl1pPr marL="0" algn="r" defTabSz="457200" rtl="0" eaLnBrk="1" latinLnBrk="0" hangingPunct="1">
              <a:defRPr sz="1050" kern="1200">
                <a:solidFill>
                  <a:srgbClr val="69727B"/>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tabLst/>
            </a:pPr>
            <a:r>
              <a:rPr lang="en-US" sz="675" dirty="0"/>
              <a:t>Copyright (c) 2019 CompTIA Properties, LLC. All Rights Reserved.  |  CompTIA.org</a:t>
            </a:r>
          </a:p>
        </p:txBody>
      </p:sp>
      <p:sp>
        <p:nvSpPr>
          <p:cNvPr id="11" name="Slide Number Placeholder 5">
            <a:extLst>
              <a:ext uri="{FF2B5EF4-FFF2-40B4-BE49-F238E27FC236}">
                <a16:creationId xmlns:a16="http://schemas.microsoft.com/office/drawing/2014/main" id="{57DCA484-9C40-334C-AD13-25B14530D4BF}"/>
              </a:ext>
            </a:extLst>
          </p:cNvPr>
          <p:cNvSpPr>
            <a:spLocks noGrp="1"/>
          </p:cNvSpPr>
          <p:nvPr>
            <p:ph type="sldNum" sz="quarter" idx="4"/>
          </p:nvPr>
        </p:nvSpPr>
        <p:spPr>
          <a:xfrm>
            <a:off x="8577266" y="4880009"/>
            <a:ext cx="261937" cy="205383"/>
          </a:xfrm>
          <a:prstGeom prst="rect">
            <a:avLst/>
          </a:prstGeom>
        </p:spPr>
        <p:txBody>
          <a:bodyPr vert="horz" lIns="91440" tIns="45720" rIns="0" bIns="45720" rtlCol="0" anchor="ctr"/>
          <a:lstStyle>
            <a:lvl1pPr algn="r">
              <a:defRPr sz="675">
                <a:solidFill>
                  <a:srgbClr val="69727B"/>
                </a:solidFill>
              </a:defRPr>
            </a:lvl1pPr>
          </a:lstStyle>
          <a:p>
            <a:fld id="{2066355A-084C-D24E-9AD2-7E4FC41EA627}" type="slidenum">
              <a:rPr lang="en-US" smtClean="0"/>
              <a:pPr/>
              <a:t>‹#›</a:t>
            </a:fld>
            <a:endParaRPr lang="en-US" dirty="0"/>
          </a:p>
        </p:txBody>
      </p:sp>
      <p:sp>
        <p:nvSpPr>
          <p:cNvPr id="14" name="Text Placeholder 2">
            <a:extLst>
              <a:ext uri="{FF2B5EF4-FFF2-40B4-BE49-F238E27FC236}">
                <a16:creationId xmlns:a16="http://schemas.microsoft.com/office/drawing/2014/main" id="{1C8B6186-7A8B-DC46-9466-DB72DE79C1AC}"/>
              </a:ext>
            </a:extLst>
          </p:cNvPr>
          <p:cNvSpPr>
            <a:spLocks noGrp="1"/>
          </p:cNvSpPr>
          <p:nvPr>
            <p:ph idx="1" hasCustomPrompt="1"/>
          </p:nvPr>
        </p:nvSpPr>
        <p:spPr>
          <a:xfrm>
            <a:off x="341924" y="1696454"/>
            <a:ext cx="8460152" cy="2956575"/>
          </a:xfrm>
          <a:prstGeom prst="rect">
            <a:avLst/>
          </a:prstGeom>
        </p:spPr>
        <p:txBody>
          <a:bodyPr vert="horz" lIns="91440" tIns="45720" rIns="91440" bIns="45720" rtlCol="0">
            <a:noAutofit/>
          </a:bodyPr>
          <a:lstStyle/>
          <a:p>
            <a:pPr lvl="0"/>
            <a:r>
              <a:rPr lang="en-US" dirty="0"/>
              <a:t>Click to edit Master text styles</a:t>
            </a:r>
          </a:p>
          <a:p>
            <a:pPr lvl="0"/>
            <a:r>
              <a:rPr lang="en-US" dirty="0"/>
              <a:t>Second level</a:t>
            </a:r>
          </a:p>
          <a:p>
            <a:pPr lvl="0"/>
            <a:r>
              <a:rPr lang="en-US" dirty="0"/>
              <a:t>Third level</a:t>
            </a:r>
          </a:p>
        </p:txBody>
      </p:sp>
      <p:pic>
        <p:nvPicPr>
          <p:cNvPr id="17" name="Picture 16" descr="CompTIA_logo.wmf">
            <a:extLst>
              <a:ext uri="{FF2B5EF4-FFF2-40B4-BE49-F238E27FC236}">
                <a16:creationId xmlns:a16="http://schemas.microsoft.com/office/drawing/2014/main" id="{A660B38B-C7D9-D944-83F2-8500759A1BD4}"/>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43301" y="4940322"/>
            <a:ext cx="612648" cy="131064"/>
          </a:xfrm>
          <a:prstGeom prst="rect">
            <a:avLst/>
          </a:prstGeom>
        </p:spPr>
      </p:pic>
      <p:pic>
        <p:nvPicPr>
          <p:cNvPr id="18" name="Picture 100" descr="book">
            <a:extLst>
              <a:ext uri="{FF2B5EF4-FFF2-40B4-BE49-F238E27FC236}">
                <a16:creationId xmlns:a16="http://schemas.microsoft.com/office/drawing/2014/main" id="{7659040C-5D30-DA49-B1E6-5E966016CCA7}"/>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28851" y="782499"/>
            <a:ext cx="911191" cy="7972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12831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Glossary Term Definition with Corner Fill">
    <p:spTree>
      <p:nvGrpSpPr>
        <p:cNvPr id="1" name=""/>
        <p:cNvGrpSpPr/>
        <p:nvPr/>
      </p:nvGrpSpPr>
      <p:grpSpPr>
        <a:xfrm>
          <a:off x="0" y="0"/>
          <a:ext cx="0" cy="0"/>
          <a:chOff x="0" y="0"/>
          <a:chExt cx="0" cy="0"/>
        </a:xfrm>
      </p:grpSpPr>
      <p:sp>
        <p:nvSpPr>
          <p:cNvPr id="8" name="Title Placeholder 1"/>
          <p:cNvSpPr>
            <a:spLocks noGrp="1"/>
          </p:cNvSpPr>
          <p:nvPr>
            <p:ph type="title" hasCustomPrompt="1"/>
          </p:nvPr>
        </p:nvSpPr>
        <p:spPr>
          <a:xfrm>
            <a:off x="341925" y="75202"/>
            <a:ext cx="7883768" cy="633458"/>
          </a:xfrm>
          <a:prstGeom prst="rect">
            <a:avLst/>
          </a:prstGeom>
        </p:spPr>
        <p:txBody>
          <a:bodyPr vert="horz" lIns="91440" tIns="45720" rIns="91440" bIns="45720" rtlCol="0" anchor="ctr">
            <a:noAutofit/>
          </a:bodyPr>
          <a:lstStyle>
            <a:lvl1pPr>
              <a:defRPr b="1">
                <a:latin typeface="+mn-lt"/>
              </a:defRPr>
            </a:lvl1pPr>
          </a:lstStyle>
          <a:p>
            <a:r>
              <a:rPr lang="en-US" dirty="0"/>
              <a:t>Click to add title</a:t>
            </a:r>
          </a:p>
        </p:txBody>
      </p:sp>
      <p:sp>
        <p:nvSpPr>
          <p:cNvPr id="13" name="Text Placeholder 12">
            <a:extLst>
              <a:ext uri="{FF2B5EF4-FFF2-40B4-BE49-F238E27FC236}">
                <a16:creationId xmlns:a16="http://schemas.microsoft.com/office/drawing/2014/main" id="{8FB19520-E82C-4B3B-A166-692B3551D135}"/>
              </a:ext>
            </a:extLst>
          </p:cNvPr>
          <p:cNvSpPr>
            <a:spLocks noGrp="1"/>
          </p:cNvSpPr>
          <p:nvPr>
            <p:ph type="body" sz="quarter" idx="13" hasCustomPrompt="1"/>
          </p:nvPr>
        </p:nvSpPr>
        <p:spPr>
          <a:xfrm>
            <a:off x="1752600" y="944984"/>
            <a:ext cx="6934200" cy="571500"/>
          </a:xfrm>
        </p:spPr>
        <p:txBody>
          <a:bodyPr/>
          <a:lstStyle>
            <a:lvl1pPr marL="0" indent="0" algn="l" defTabSz="342900" rtl="0" eaLnBrk="1" latinLnBrk="0" hangingPunct="1">
              <a:spcBef>
                <a:spcPct val="20000"/>
              </a:spcBef>
              <a:buClr>
                <a:schemeClr val="accent1"/>
              </a:buClr>
              <a:buFont typeface="Arial"/>
              <a:buNone/>
              <a:defRPr lang="en-US" sz="1800" kern="1200" dirty="0" smtClean="0">
                <a:solidFill>
                  <a:srgbClr val="ED1C24"/>
                </a:solidFill>
                <a:latin typeface="+mn-lt"/>
                <a:ea typeface="+mn-ea"/>
                <a:cs typeface="+mn-cs"/>
              </a:defRPr>
            </a:lvl1pPr>
            <a:lvl2pPr marL="0" indent="0" algn="l" defTabSz="342900" rtl="0" eaLnBrk="1" latinLnBrk="0" hangingPunct="1">
              <a:spcBef>
                <a:spcPct val="20000"/>
              </a:spcBef>
              <a:buClr>
                <a:schemeClr val="accent1"/>
              </a:buClr>
              <a:buFont typeface="Arial"/>
              <a:buNone/>
              <a:defRPr lang="en-US" sz="1350" kern="1200" dirty="0" smtClean="0">
                <a:solidFill>
                  <a:srgbClr val="0070C0"/>
                </a:solidFill>
                <a:latin typeface="+mn-lt"/>
                <a:ea typeface="+mn-ea"/>
                <a:cs typeface="+mn-cs"/>
              </a:defRPr>
            </a:lvl2pPr>
            <a:lvl3pPr marL="0" indent="0" algn="l" defTabSz="342900" rtl="0" eaLnBrk="1" latinLnBrk="0" hangingPunct="1">
              <a:spcBef>
                <a:spcPct val="20000"/>
              </a:spcBef>
              <a:buClr>
                <a:schemeClr val="accent1"/>
              </a:buClr>
              <a:buFont typeface="Arial"/>
              <a:buNone/>
              <a:defRPr lang="en-US" sz="1350" kern="1200" dirty="0" smtClean="0">
                <a:solidFill>
                  <a:srgbClr val="0070C0"/>
                </a:solidFill>
                <a:latin typeface="+mn-lt"/>
                <a:ea typeface="+mn-ea"/>
                <a:cs typeface="+mn-cs"/>
              </a:defRPr>
            </a:lvl3pPr>
            <a:lvl4pPr marL="0" indent="0" algn="l" defTabSz="342900" rtl="0" eaLnBrk="1" latinLnBrk="0" hangingPunct="1">
              <a:spcBef>
                <a:spcPct val="20000"/>
              </a:spcBef>
              <a:buClr>
                <a:schemeClr val="accent1"/>
              </a:buClr>
              <a:buFont typeface="Arial"/>
              <a:buNone/>
              <a:defRPr lang="en-US" sz="1350" kern="1200" dirty="0" smtClean="0">
                <a:solidFill>
                  <a:srgbClr val="0070C0"/>
                </a:solidFill>
                <a:latin typeface="+mn-lt"/>
                <a:ea typeface="+mn-ea"/>
                <a:cs typeface="+mn-cs"/>
              </a:defRPr>
            </a:lvl4pPr>
            <a:lvl5pPr marL="0" indent="0" algn="l" defTabSz="342900" rtl="0" eaLnBrk="1" latinLnBrk="0" hangingPunct="1">
              <a:spcBef>
                <a:spcPct val="20000"/>
              </a:spcBef>
              <a:buClr>
                <a:schemeClr val="accent1"/>
              </a:buClr>
              <a:buFont typeface="Arial"/>
              <a:buNone/>
              <a:defRPr lang="en-US" sz="1350" kern="1200" dirty="0">
                <a:solidFill>
                  <a:srgbClr val="0070C0"/>
                </a:solidFill>
                <a:latin typeface="+mn-lt"/>
                <a:ea typeface="+mn-ea"/>
                <a:cs typeface="+mn-cs"/>
              </a:defRPr>
            </a:lvl5pPr>
          </a:lstStyle>
          <a:p>
            <a:pPr lvl="0"/>
            <a:r>
              <a:rPr lang="en-US" dirty="0"/>
              <a:t>Term: definition. (Format “term” in bold.)</a:t>
            </a:r>
          </a:p>
        </p:txBody>
      </p:sp>
      <p:sp>
        <p:nvSpPr>
          <p:cNvPr id="11" name="Slide Number Placeholder 5">
            <a:extLst>
              <a:ext uri="{FF2B5EF4-FFF2-40B4-BE49-F238E27FC236}">
                <a16:creationId xmlns:a16="http://schemas.microsoft.com/office/drawing/2014/main" id="{BBD1DE29-ADE7-384D-809A-A52F9DD45FFD}"/>
              </a:ext>
            </a:extLst>
          </p:cNvPr>
          <p:cNvSpPr txBox="1">
            <a:spLocks/>
          </p:cNvSpPr>
          <p:nvPr userDrawn="1"/>
        </p:nvSpPr>
        <p:spPr>
          <a:xfrm>
            <a:off x="819752" y="4880968"/>
            <a:ext cx="4999948" cy="205383"/>
          </a:xfrm>
          <a:prstGeom prst="rect">
            <a:avLst/>
          </a:prstGeom>
        </p:spPr>
        <p:txBody>
          <a:bodyPr vert="horz" lIns="0" tIns="34290" rIns="0" bIns="34290" rtlCol="0" anchor="ctr">
            <a:noAutofit/>
          </a:bodyPr>
          <a:lstStyle>
            <a:defPPr>
              <a:defRPr lang="en-US"/>
            </a:defPPr>
            <a:lvl1pPr marL="0" algn="r" defTabSz="457200" rtl="0" eaLnBrk="1" latinLnBrk="0" hangingPunct="1">
              <a:defRPr sz="1050" kern="1200">
                <a:solidFill>
                  <a:srgbClr val="69727B"/>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tabLst/>
            </a:pPr>
            <a:r>
              <a:rPr lang="en-US" sz="675" dirty="0"/>
              <a:t>Copyright (c) 2019 CompTIA Properties, LLC. All Rights Reserved.  |  CompTIA.org</a:t>
            </a:r>
          </a:p>
        </p:txBody>
      </p:sp>
      <p:sp>
        <p:nvSpPr>
          <p:cNvPr id="14" name="Slide Number Placeholder 5">
            <a:extLst>
              <a:ext uri="{FF2B5EF4-FFF2-40B4-BE49-F238E27FC236}">
                <a16:creationId xmlns:a16="http://schemas.microsoft.com/office/drawing/2014/main" id="{2E180A83-A907-544F-B0AF-DAD9FC2DF736}"/>
              </a:ext>
            </a:extLst>
          </p:cNvPr>
          <p:cNvSpPr>
            <a:spLocks noGrp="1"/>
          </p:cNvSpPr>
          <p:nvPr>
            <p:ph type="sldNum" sz="quarter" idx="4"/>
          </p:nvPr>
        </p:nvSpPr>
        <p:spPr>
          <a:xfrm>
            <a:off x="8577266" y="4880009"/>
            <a:ext cx="261937" cy="205383"/>
          </a:xfrm>
          <a:prstGeom prst="rect">
            <a:avLst/>
          </a:prstGeom>
        </p:spPr>
        <p:txBody>
          <a:bodyPr vert="horz" lIns="91440" tIns="45720" rIns="0" bIns="45720" rtlCol="0" anchor="ctr"/>
          <a:lstStyle>
            <a:lvl1pPr algn="r">
              <a:defRPr sz="675">
                <a:solidFill>
                  <a:srgbClr val="69727B"/>
                </a:solidFill>
              </a:defRPr>
            </a:lvl1pPr>
          </a:lstStyle>
          <a:p>
            <a:fld id="{2066355A-084C-D24E-9AD2-7E4FC41EA627}" type="slidenum">
              <a:rPr lang="en-US" smtClean="0"/>
              <a:pPr/>
              <a:t>‹#›</a:t>
            </a:fld>
            <a:endParaRPr lang="en-US" dirty="0"/>
          </a:p>
        </p:txBody>
      </p:sp>
      <p:sp>
        <p:nvSpPr>
          <p:cNvPr id="16" name="Text Placeholder 2">
            <a:extLst>
              <a:ext uri="{FF2B5EF4-FFF2-40B4-BE49-F238E27FC236}">
                <a16:creationId xmlns:a16="http://schemas.microsoft.com/office/drawing/2014/main" id="{8B707612-480C-B144-82D3-40F98F576EEF}"/>
              </a:ext>
            </a:extLst>
          </p:cNvPr>
          <p:cNvSpPr>
            <a:spLocks noGrp="1"/>
          </p:cNvSpPr>
          <p:nvPr>
            <p:ph idx="1" hasCustomPrompt="1"/>
          </p:nvPr>
        </p:nvSpPr>
        <p:spPr>
          <a:xfrm>
            <a:off x="341924" y="1696453"/>
            <a:ext cx="8460152" cy="2985451"/>
          </a:xfrm>
          <a:prstGeom prst="rect">
            <a:avLst/>
          </a:prstGeom>
        </p:spPr>
        <p:txBody>
          <a:bodyPr vert="horz" lIns="91440" tIns="45720" rIns="91440" bIns="45720" rtlCol="0">
            <a:noAutofit/>
          </a:bodyPr>
          <a:lstStyle/>
          <a:p>
            <a:pPr lvl="0"/>
            <a:r>
              <a:rPr lang="en-US" dirty="0"/>
              <a:t>Click to edit Master text styles</a:t>
            </a:r>
          </a:p>
          <a:p>
            <a:pPr lvl="0"/>
            <a:r>
              <a:rPr lang="en-US" dirty="0"/>
              <a:t>Second level</a:t>
            </a:r>
          </a:p>
          <a:p>
            <a:pPr lvl="0"/>
            <a:r>
              <a:rPr lang="en-US" dirty="0"/>
              <a:t>Third level</a:t>
            </a:r>
          </a:p>
        </p:txBody>
      </p:sp>
      <p:pic>
        <p:nvPicPr>
          <p:cNvPr id="20" name="Picture 19" descr="CompTIA_logo.wmf">
            <a:extLst>
              <a:ext uri="{FF2B5EF4-FFF2-40B4-BE49-F238E27FC236}">
                <a16:creationId xmlns:a16="http://schemas.microsoft.com/office/drawing/2014/main" id="{31E12641-FDB9-264E-B844-D1FF43FEA4D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43301" y="4940322"/>
            <a:ext cx="612648" cy="131064"/>
          </a:xfrm>
          <a:prstGeom prst="rect">
            <a:avLst/>
          </a:prstGeom>
        </p:spPr>
      </p:pic>
      <p:pic>
        <p:nvPicPr>
          <p:cNvPr id="22" name="Picture 100" descr="book">
            <a:extLst>
              <a:ext uri="{FF2B5EF4-FFF2-40B4-BE49-F238E27FC236}">
                <a16:creationId xmlns:a16="http://schemas.microsoft.com/office/drawing/2014/main" id="{29E8A41D-6CE0-CC41-8C86-34EFB1EAFD7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28851" y="782499"/>
            <a:ext cx="911191" cy="79729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6904E5AC-2C37-054D-B16D-0D8582A5ED69}"/>
              </a:ext>
            </a:extLst>
          </p:cNvPr>
          <p:cNvPicPr>
            <a:picLocks noChangeAspect="1"/>
          </p:cNvPicPr>
          <p:nvPr userDrawn="1"/>
        </p:nvPicPr>
        <p:blipFill>
          <a:blip r:embed="rId4"/>
          <a:stretch>
            <a:fillRect/>
          </a:stretch>
        </p:blipFill>
        <p:spPr>
          <a:xfrm>
            <a:off x="6950148" y="3143794"/>
            <a:ext cx="2193852" cy="1999706"/>
          </a:xfrm>
          <a:prstGeom prst="rect">
            <a:avLst/>
          </a:prstGeom>
        </p:spPr>
      </p:pic>
    </p:spTree>
    <p:extLst>
      <p:ext uri="{BB962C8B-B14F-4D97-AF65-F5344CB8AC3E}">
        <p14:creationId xmlns:p14="http://schemas.microsoft.com/office/powerpoint/2010/main" val="19084944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Hands-On Activity">
    <p:spTree>
      <p:nvGrpSpPr>
        <p:cNvPr id="1" name=""/>
        <p:cNvGrpSpPr/>
        <p:nvPr/>
      </p:nvGrpSpPr>
      <p:grpSpPr>
        <a:xfrm>
          <a:off x="0" y="0"/>
          <a:ext cx="0" cy="0"/>
          <a:chOff x="0" y="0"/>
          <a:chExt cx="0" cy="0"/>
        </a:xfrm>
      </p:grpSpPr>
      <p:sp>
        <p:nvSpPr>
          <p:cNvPr id="11" name="Text Placeholder 2">
            <a:extLst>
              <a:ext uri="{FF2B5EF4-FFF2-40B4-BE49-F238E27FC236}">
                <a16:creationId xmlns:a16="http://schemas.microsoft.com/office/drawing/2014/main" id="{62593A58-0959-CB4D-8C6B-BF10FB4E9B2C}"/>
              </a:ext>
            </a:extLst>
          </p:cNvPr>
          <p:cNvSpPr>
            <a:spLocks noGrp="1"/>
          </p:cNvSpPr>
          <p:nvPr>
            <p:ph idx="1" hasCustomPrompt="1"/>
          </p:nvPr>
        </p:nvSpPr>
        <p:spPr>
          <a:xfrm>
            <a:off x="341924" y="980348"/>
            <a:ext cx="8460152" cy="3701556"/>
          </a:xfrm>
          <a:prstGeom prst="rect">
            <a:avLst/>
          </a:prstGeom>
        </p:spPr>
        <p:txBody>
          <a:bodyPr vert="horz" lIns="91440" tIns="45720" rIns="91440" bIns="45720" rtlCol="0">
            <a:noAutofit/>
          </a:bodyPr>
          <a:lstStyle>
            <a:lvl1pPr>
              <a:defRPr>
                <a:solidFill>
                  <a:srgbClr val="45545F"/>
                </a:solidFill>
              </a:defRPr>
            </a:lvl1pPr>
          </a:lstStyle>
          <a:p>
            <a:pPr lvl="0"/>
            <a:r>
              <a:rPr lang="en-US" dirty="0"/>
              <a:t>Click to edit Master text styles</a:t>
            </a:r>
          </a:p>
          <a:p>
            <a:pPr lvl="0"/>
            <a:r>
              <a:rPr lang="en-US" dirty="0"/>
              <a:t>Second level</a:t>
            </a:r>
          </a:p>
          <a:p>
            <a:pPr lvl="0"/>
            <a:r>
              <a:rPr lang="en-US" dirty="0"/>
              <a:t>Third level</a:t>
            </a:r>
          </a:p>
        </p:txBody>
      </p:sp>
      <p:pic>
        <p:nvPicPr>
          <p:cNvPr id="4" name="Picture 3">
            <a:extLst>
              <a:ext uri="{FF2B5EF4-FFF2-40B4-BE49-F238E27FC236}">
                <a16:creationId xmlns:a16="http://schemas.microsoft.com/office/drawing/2014/main" id="{67C22BF4-CE2A-B54A-B1D6-2812AD7BCBD9}"/>
              </a:ext>
            </a:extLst>
          </p:cNvPr>
          <p:cNvPicPr>
            <a:picLocks noChangeAspect="1"/>
          </p:cNvPicPr>
          <p:nvPr userDrawn="1"/>
        </p:nvPicPr>
        <p:blipFill>
          <a:blip r:embed="rId2"/>
          <a:stretch>
            <a:fillRect/>
          </a:stretch>
        </p:blipFill>
        <p:spPr>
          <a:xfrm>
            <a:off x="7215509" y="3683725"/>
            <a:ext cx="1605176" cy="998219"/>
          </a:xfrm>
          <a:prstGeom prst="rect">
            <a:avLst/>
          </a:prstGeom>
        </p:spPr>
      </p:pic>
      <p:sp>
        <p:nvSpPr>
          <p:cNvPr id="8" name="Title Placeholder 1"/>
          <p:cNvSpPr>
            <a:spLocks noGrp="1"/>
          </p:cNvSpPr>
          <p:nvPr>
            <p:ph type="title" hasCustomPrompt="1"/>
          </p:nvPr>
        </p:nvSpPr>
        <p:spPr>
          <a:xfrm>
            <a:off x="341925" y="75202"/>
            <a:ext cx="7883768" cy="633458"/>
          </a:xfrm>
          <a:prstGeom prst="rect">
            <a:avLst/>
          </a:prstGeom>
        </p:spPr>
        <p:txBody>
          <a:bodyPr vert="horz" lIns="91440" tIns="45720" rIns="91440" bIns="45720" rtlCol="0" anchor="ctr">
            <a:noAutofit/>
          </a:bodyPr>
          <a:lstStyle>
            <a:lvl1pPr>
              <a:defRPr b="1">
                <a:latin typeface="+mn-lt"/>
              </a:defRPr>
            </a:lvl1pPr>
          </a:lstStyle>
          <a:p>
            <a:r>
              <a:rPr lang="en-US" dirty="0"/>
              <a:t>Click to add Activity title</a:t>
            </a:r>
          </a:p>
        </p:txBody>
      </p:sp>
      <p:sp>
        <p:nvSpPr>
          <p:cNvPr id="5" name="Slide Number Placeholder 5">
            <a:extLst>
              <a:ext uri="{FF2B5EF4-FFF2-40B4-BE49-F238E27FC236}">
                <a16:creationId xmlns:a16="http://schemas.microsoft.com/office/drawing/2014/main" id="{15727794-1D8F-EE4B-86CA-492FD31C8844}"/>
              </a:ext>
            </a:extLst>
          </p:cNvPr>
          <p:cNvSpPr txBox="1">
            <a:spLocks/>
          </p:cNvSpPr>
          <p:nvPr userDrawn="1"/>
        </p:nvSpPr>
        <p:spPr>
          <a:xfrm>
            <a:off x="3543702" y="4880968"/>
            <a:ext cx="4999948" cy="205383"/>
          </a:xfrm>
          <a:prstGeom prst="rect">
            <a:avLst/>
          </a:prstGeom>
        </p:spPr>
        <p:txBody>
          <a:bodyPr vert="horz" lIns="0" tIns="34290" rIns="0" bIns="34290" rtlCol="0" anchor="ctr">
            <a:noAutofit/>
          </a:bodyPr>
          <a:lstStyle>
            <a:defPPr>
              <a:defRPr lang="en-US"/>
            </a:defPPr>
            <a:lvl1pPr marL="0" algn="r" defTabSz="457200" rtl="0" eaLnBrk="1" latinLnBrk="0" hangingPunct="1">
              <a:defRPr sz="1050" kern="1200">
                <a:solidFill>
                  <a:srgbClr val="69727B"/>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tabLst/>
            </a:pPr>
            <a:r>
              <a:rPr lang="en-US" sz="675" dirty="0"/>
              <a:t>Copyright (c) 2019 CompTIA Properties, LLC. All Rights Reserved.  |  CompTIA.org</a:t>
            </a:r>
          </a:p>
        </p:txBody>
      </p:sp>
      <p:sp>
        <p:nvSpPr>
          <p:cNvPr id="9" name="Slide Number Placeholder 5">
            <a:extLst>
              <a:ext uri="{FF2B5EF4-FFF2-40B4-BE49-F238E27FC236}">
                <a16:creationId xmlns:a16="http://schemas.microsoft.com/office/drawing/2014/main" id="{02E05C79-1716-3D41-94C9-03C7F4E93A4D}"/>
              </a:ext>
            </a:extLst>
          </p:cNvPr>
          <p:cNvSpPr>
            <a:spLocks noGrp="1"/>
          </p:cNvSpPr>
          <p:nvPr>
            <p:ph type="sldNum" sz="quarter" idx="4"/>
          </p:nvPr>
        </p:nvSpPr>
        <p:spPr>
          <a:xfrm>
            <a:off x="8577266" y="4880009"/>
            <a:ext cx="261937" cy="205383"/>
          </a:xfrm>
          <a:prstGeom prst="rect">
            <a:avLst/>
          </a:prstGeom>
        </p:spPr>
        <p:txBody>
          <a:bodyPr vert="horz" lIns="91440" tIns="45720" rIns="0" bIns="45720" rtlCol="0" anchor="ctr"/>
          <a:lstStyle>
            <a:lvl1pPr algn="r">
              <a:defRPr sz="675">
                <a:solidFill>
                  <a:srgbClr val="69727B"/>
                </a:solidFill>
              </a:defRPr>
            </a:lvl1pPr>
          </a:lstStyle>
          <a:p>
            <a:fld id="{2066355A-084C-D24E-9AD2-7E4FC41EA627}" type="slidenum">
              <a:rPr lang="en-US" smtClean="0"/>
              <a:pPr/>
              <a:t>‹#›</a:t>
            </a:fld>
            <a:endParaRPr lang="en-US" dirty="0"/>
          </a:p>
        </p:txBody>
      </p:sp>
      <p:pic>
        <p:nvPicPr>
          <p:cNvPr id="15" name="Picture 14" descr="CompTIA_logo.wmf">
            <a:extLst>
              <a:ext uri="{FF2B5EF4-FFF2-40B4-BE49-F238E27FC236}">
                <a16:creationId xmlns:a16="http://schemas.microsoft.com/office/drawing/2014/main" id="{7C6D3784-9980-4349-B5E5-5AAE6F7E51CD}"/>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43301" y="4940322"/>
            <a:ext cx="612648" cy="131064"/>
          </a:xfrm>
          <a:prstGeom prst="rect">
            <a:avLst/>
          </a:prstGeom>
        </p:spPr>
      </p:pic>
    </p:spTree>
    <p:extLst>
      <p:ext uri="{BB962C8B-B14F-4D97-AF65-F5344CB8AC3E}">
        <p14:creationId xmlns:p14="http://schemas.microsoft.com/office/powerpoint/2010/main" val="40804348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Hands-On Activity 2">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0E79872-6410-E14A-8678-93C3DB88970C}"/>
              </a:ext>
            </a:extLst>
          </p:cNvPr>
          <p:cNvPicPr>
            <a:picLocks noChangeAspect="1"/>
          </p:cNvPicPr>
          <p:nvPr/>
        </p:nvPicPr>
        <p:blipFill>
          <a:blip r:embed="rId2"/>
          <a:stretch>
            <a:fillRect/>
          </a:stretch>
        </p:blipFill>
        <p:spPr>
          <a:xfrm>
            <a:off x="0" y="4514851"/>
            <a:ext cx="9144000" cy="341951"/>
          </a:xfrm>
          <a:prstGeom prst="rect">
            <a:avLst/>
          </a:prstGeom>
        </p:spPr>
      </p:pic>
      <p:sp>
        <p:nvSpPr>
          <p:cNvPr id="3" name="Text Placeholder 2">
            <a:extLst>
              <a:ext uri="{FF2B5EF4-FFF2-40B4-BE49-F238E27FC236}">
                <a16:creationId xmlns:a16="http://schemas.microsoft.com/office/drawing/2014/main" id="{4F915AE6-89DC-4B00-95C2-C09677B47DC6}"/>
              </a:ext>
            </a:extLst>
          </p:cNvPr>
          <p:cNvSpPr>
            <a:spLocks noGrp="1"/>
          </p:cNvSpPr>
          <p:nvPr>
            <p:ph type="body" sz="quarter" idx="13" hasCustomPrompt="1"/>
          </p:nvPr>
        </p:nvSpPr>
        <p:spPr>
          <a:xfrm>
            <a:off x="571500" y="3384616"/>
            <a:ext cx="8001000" cy="458390"/>
          </a:xfrm>
        </p:spPr>
        <p:txBody>
          <a:bodyPr/>
          <a:lstStyle>
            <a:lvl1pPr marL="0" indent="0" algn="ctr">
              <a:buNone/>
              <a:defRPr sz="2100">
                <a:solidFill>
                  <a:srgbClr val="45545F"/>
                </a:solidFill>
              </a:defRPr>
            </a:lvl1pPr>
          </a:lstStyle>
          <a:p>
            <a:pPr lvl="0"/>
            <a:r>
              <a:rPr lang="en-US" dirty="0"/>
              <a:t>Click to add Activity title</a:t>
            </a:r>
          </a:p>
        </p:txBody>
      </p:sp>
      <p:sp>
        <p:nvSpPr>
          <p:cNvPr id="11" name="TextBox 10">
            <a:extLst>
              <a:ext uri="{FF2B5EF4-FFF2-40B4-BE49-F238E27FC236}">
                <a16:creationId xmlns:a16="http://schemas.microsoft.com/office/drawing/2014/main" id="{C249395E-254B-4DF4-AD8F-137598C79946}"/>
              </a:ext>
            </a:extLst>
          </p:cNvPr>
          <p:cNvSpPr txBox="1"/>
          <p:nvPr/>
        </p:nvSpPr>
        <p:spPr>
          <a:xfrm>
            <a:off x="341925" y="218807"/>
            <a:ext cx="7883768" cy="461665"/>
          </a:xfrm>
          <a:prstGeom prst="rect">
            <a:avLst/>
          </a:prstGeom>
          <a:noFill/>
        </p:spPr>
        <p:txBody>
          <a:bodyPr wrap="square" rtlCol="0">
            <a:spAutoFit/>
          </a:bodyPr>
          <a:lstStyle/>
          <a:p>
            <a:r>
              <a:rPr lang="en-US" sz="2400" b="1" dirty="0">
                <a:solidFill>
                  <a:srgbClr val="ED1C24"/>
                </a:solidFill>
                <a:latin typeface="+mn-lt"/>
              </a:rPr>
              <a:t>Activity</a:t>
            </a:r>
          </a:p>
        </p:txBody>
      </p:sp>
      <p:sp>
        <p:nvSpPr>
          <p:cNvPr id="6" name="Slide Number Placeholder 5">
            <a:extLst>
              <a:ext uri="{FF2B5EF4-FFF2-40B4-BE49-F238E27FC236}">
                <a16:creationId xmlns:a16="http://schemas.microsoft.com/office/drawing/2014/main" id="{F628AF2C-F141-0F46-BA28-178577A16F7B}"/>
              </a:ext>
            </a:extLst>
          </p:cNvPr>
          <p:cNvSpPr txBox="1">
            <a:spLocks/>
          </p:cNvSpPr>
          <p:nvPr/>
        </p:nvSpPr>
        <p:spPr>
          <a:xfrm>
            <a:off x="3543702" y="4880968"/>
            <a:ext cx="4999948" cy="205383"/>
          </a:xfrm>
          <a:prstGeom prst="rect">
            <a:avLst/>
          </a:prstGeom>
        </p:spPr>
        <p:txBody>
          <a:bodyPr vert="horz" lIns="0" tIns="34290" rIns="0" bIns="34290" rtlCol="0" anchor="ctr">
            <a:noAutofit/>
          </a:bodyPr>
          <a:lstStyle>
            <a:defPPr>
              <a:defRPr lang="en-US"/>
            </a:defPPr>
            <a:lvl1pPr marL="0" algn="r" defTabSz="457200" rtl="0" eaLnBrk="1" latinLnBrk="0" hangingPunct="1">
              <a:defRPr sz="1050" kern="1200">
                <a:solidFill>
                  <a:srgbClr val="69727B"/>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tabLst/>
            </a:pPr>
            <a:r>
              <a:rPr lang="en-US" sz="675" dirty="0"/>
              <a:t>Copyright (c) 2019 CompTIA Properties, LLC. All Rights Reserved.  |  CompTIA.org</a:t>
            </a:r>
          </a:p>
        </p:txBody>
      </p:sp>
      <p:sp>
        <p:nvSpPr>
          <p:cNvPr id="9" name="Slide Number Placeholder 5">
            <a:extLst>
              <a:ext uri="{FF2B5EF4-FFF2-40B4-BE49-F238E27FC236}">
                <a16:creationId xmlns:a16="http://schemas.microsoft.com/office/drawing/2014/main" id="{6BA17A01-17DB-2540-9CD7-DEA1D2C76BF2}"/>
              </a:ext>
            </a:extLst>
          </p:cNvPr>
          <p:cNvSpPr>
            <a:spLocks noGrp="1"/>
          </p:cNvSpPr>
          <p:nvPr>
            <p:ph type="sldNum" sz="quarter" idx="4"/>
          </p:nvPr>
        </p:nvSpPr>
        <p:spPr>
          <a:xfrm>
            <a:off x="8577266" y="4880009"/>
            <a:ext cx="261937" cy="205383"/>
          </a:xfrm>
          <a:prstGeom prst="rect">
            <a:avLst/>
          </a:prstGeom>
        </p:spPr>
        <p:txBody>
          <a:bodyPr vert="horz" lIns="91440" tIns="45720" rIns="0" bIns="45720" rtlCol="0" anchor="ctr"/>
          <a:lstStyle>
            <a:lvl1pPr algn="r">
              <a:defRPr sz="675">
                <a:solidFill>
                  <a:srgbClr val="69727B"/>
                </a:solidFill>
              </a:defRPr>
            </a:lvl1pPr>
          </a:lstStyle>
          <a:p>
            <a:fld id="{2066355A-084C-D24E-9AD2-7E4FC41EA627}" type="slidenum">
              <a:rPr lang="en-US" smtClean="0"/>
              <a:pPr/>
              <a:t>‹#›</a:t>
            </a:fld>
            <a:endParaRPr lang="en-US" dirty="0"/>
          </a:p>
        </p:txBody>
      </p:sp>
      <p:pic>
        <p:nvPicPr>
          <p:cNvPr id="14" name="Picture 13">
            <a:extLst>
              <a:ext uri="{FF2B5EF4-FFF2-40B4-BE49-F238E27FC236}">
                <a16:creationId xmlns:a16="http://schemas.microsoft.com/office/drawing/2014/main" id="{2F141D98-3766-574F-B382-B3B62F9F0689}"/>
              </a:ext>
            </a:extLst>
          </p:cNvPr>
          <p:cNvPicPr>
            <a:picLocks noChangeAspect="1"/>
          </p:cNvPicPr>
          <p:nvPr userDrawn="1"/>
        </p:nvPicPr>
        <p:blipFill>
          <a:blip r:embed="rId2"/>
          <a:stretch>
            <a:fillRect/>
          </a:stretch>
        </p:blipFill>
        <p:spPr>
          <a:xfrm>
            <a:off x="0" y="4514851"/>
            <a:ext cx="9144000" cy="341951"/>
          </a:xfrm>
          <a:prstGeom prst="rect">
            <a:avLst/>
          </a:prstGeom>
        </p:spPr>
      </p:pic>
      <p:pic>
        <p:nvPicPr>
          <p:cNvPr id="18" name="Picture 17" descr="CompTIA_logo.wmf">
            <a:extLst>
              <a:ext uri="{FF2B5EF4-FFF2-40B4-BE49-F238E27FC236}">
                <a16:creationId xmlns:a16="http://schemas.microsoft.com/office/drawing/2014/main" id="{1E5018EB-5EA6-DB41-BB6E-BDD87D776FBC}"/>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43301" y="4940322"/>
            <a:ext cx="612648" cy="131064"/>
          </a:xfrm>
          <a:prstGeom prst="rect">
            <a:avLst/>
          </a:prstGeom>
        </p:spPr>
      </p:pic>
      <p:pic>
        <p:nvPicPr>
          <p:cNvPr id="17" name="Picture 16">
            <a:extLst>
              <a:ext uri="{FF2B5EF4-FFF2-40B4-BE49-F238E27FC236}">
                <a16:creationId xmlns:a16="http://schemas.microsoft.com/office/drawing/2014/main" id="{24BDA0A4-50B6-2647-8936-3D1D66E5E7A5}"/>
              </a:ext>
            </a:extLst>
          </p:cNvPr>
          <p:cNvPicPr>
            <a:picLocks/>
          </p:cNvPicPr>
          <p:nvPr userDrawn="1"/>
        </p:nvPicPr>
        <p:blipFill>
          <a:blip r:embed="rId4"/>
          <a:stretch>
            <a:fillRect/>
          </a:stretch>
        </p:blipFill>
        <p:spPr>
          <a:xfrm>
            <a:off x="-18288" y="4511039"/>
            <a:ext cx="9180576" cy="347207"/>
          </a:xfrm>
          <a:prstGeom prst="rect">
            <a:avLst/>
          </a:prstGeom>
        </p:spPr>
      </p:pic>
      <p:pic>
        <p:nvPicPr>
          <p:cNvPr id="4" name="Picture 3">
            <a:extLst>
              <a:ext uri="{FF2B5EF4-FFF2-40B4-BE49-F238E27FC236}">
                <a16:creationId xmlns:a16="http://schemas.microsoft.com/office/drawing/2014/main" id="{D4A9D3A7-ED76-3242-8569-1F8CBACDFB92}"/>
              </a:ext>
            </a:extLst>
          </p:cNvPr>
          <p:cNvPicPr>
            <a:picLocks noChangeAspect="1"/>
          </p:cNvPicPr>
          <p:nvPr userDrawn="1"/>
        </p:nvPicPr>
        <p:blipFill>
          <a:blip r:embed="rId5"/>
          <a:stretch>
            <a:fillRect/>
          </a:stretch>
        </p:blipFill>
        <p:spPr>
          <a:xfrm>
            <a:off x="2978606" y="1406242"/>
            <a:ext cx="3186788" cy="1981784"/>
          </a:xfrm>
          <a:prstGeom prst="rect">
            <a:avLst/>
          </a:prstGeom>
        </p:spPr>
      </p:pic>
    </p:spTree>
    <p:extLst>
      <p:ext uri="{BB962C8B-B14F-4D97-AF65-F5344CB8AC3E}">
        <p14:creationId xmlns:p14="http://schemas.microsoft.com/office/powerpoint/2010/main" val="30666746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41927" y="75202"/>
            <a:ext cx="8455567" cy="633458"/>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341924" y="980348"/>
            <a:ext cx="8460152" cy="3701556"/>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3308323998"/>
      </p:ext>
    </p:extLst>
  </p:cSld>
  <p:clrMap bg1="lt1" tx1="dk1" bg2="lt2" tx2="dk2" accent1="accent1" accent2="accent2" accent3="accent3" accent4="accent4" accent5="accent5" accent6="accent6" hlink="hlink" folHlink="folHlink"/>
  <p:sldLayoutIdLst>
    <p:sldLayoutId id="2147483868" r:id="rId1"/>
    <p:sldLayoutId id="2147483869" r:id="rId2"/>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 id="2147483879" r:id="rId12"/>
    <p:sldLayoutId id="2147483880" r:id="rId13"/>
    <p:sldLayoutId id="2147483881" r:id="rId14"/>
    <p:sldLayoutId id="2147483882" r:id="rId15"/>
    <p:sldLayoutId id="2147483883" r:id="rId16"/>
    <p:sldLayoutId id="2147483884" r:id="rId17"/>
    <p:sldLayoutId id="2147483885" r:id="rId18"/>
    <p:sldLayoutId id="2147483886" r:id="rId19"/>
    <p:sldLayoutId id="2147483887" r:id="rId20"/>
    <p:sldLayoutId id="2147483888" r:id="rId21"/>
    <p:sldLayoutId id="2147483889" r:id="rId22"/>
    <p:sldLayoutId id="2147483890" r:id="rId23"/>
    <p:sldLayoutId id="2147483891" r:id="rId24"/>
    <p:sldLayoutId id="2147483892" r:id="rId25"/>
    <p:sldLayoutId id="2147483893" r:id="rId26"/>
    <p:sldLayoutId id="2147483894" r:id="rId27"/>
    <p:sldLayoutId id="2147483895" r:id="rId28"/>
  </p:sldLayoutIdLst>
  <p:hf hdr="0" ftr="0" dt="0"/>
  <p:txStyles>
    <p:titleStyle>
      <a:lvl1pPr algn="l" defTabSz="342900" rtl="0" eaLnBrk="1" latinLnBrk="0" hangingPunct="1">
        <a:spcBef>
          <a:spcPct val="0"/>
        </a:spcBef>
        <a:buNone/>
        <a:defRPr lang="en-US" sz="2400" b="1" kern="1200" dirty="0">
          <a:solidFill>
            <a:srgbClr val="ED1C24"/>
          </a:solidFill>
          <a:latin typeface="+mn-lt"/>
          <a:ea typeface="+mj-ea"/>
          <a:cs typeface="Open Sans SemiBold" panose="020B0706030804020204" pitchFamily="34" charset="0"/>
        </a:defRPr>
      </a:lvl1pPr>
    </p:titleStyle>
    <p:bodyStyle>
      <a:lvl1pPr marL="257175" indent="-257175" algn="l" defTabSz="342900" rtl="0" eaLnBrk="1" latinLnBrk="0" hangingPunct="1">
        <a:spcBef>
          <a:spcPct val="20000"/>
        </a:spcBef>
        <a:buClr>
          <a:srgbClr val="ED1C24"/>
        </a:buClr>
        <a:buFont typeface="Arial"/>
        <a:buChar char="•"/>
        <a:defRPr sz="1800" kern="1200">
          <a:solidFill>
            <a:srgbClr val="45545F"/>
          </a:solidFill>
          <a:latin typeface="+mn-lt"/>
          <a:ea typeface="+mn-ea"/>
          <a:cs typeface="+mn-cs"/>
        </a:defRPr>
      </a:lvl1pPr>
      <a:lvl2pPr marL="557213" indent="-214313" algn="l" defTabSz="342900" rtl="0" eaLnBrk="1" latinLnBrk="0" hangingPunct="1">
        <a:spcBef>
          <a:spcPct val="20000"/>
        </a:spcBef>
        <a:buClr>
          <a:srgbClr val="ED1C24"/>
        </a:buClr>
        <a:buFont typeface="Arial"/>
        <a:buChar char="•"/>
        <a:defRPr sz="1600" kern="1200">
          <a:solidFill>
            <a:srgbClr val="45545F"/>
          </a:solidFill>
          <a:latin typeface="+mn-lt"/>
          <a:ea typeface="+mn-ea"/>
          <a:cs typeface="+mn-cs"/>
        </a:defRPr>
      </a:lvl2pPr>
      <a:lvl3pPr marL="857250" indent="-171450" algn="l" defTabSz="342900" rtl="0" eaLnBrk="1" latinLnBrk="0" hangingPunct="1">
        <a:spcBef>
          <a:spcPct val="20000"/>
        </a:spcBef>
        <a:buClr>
          <a:srgbClr val="ED1C24"/>
        </a:buClr>
        <a:buFont typeface="Arial"/>
        <a:buChar char="•"/>
        <a:defRPr sz="1400" kern="1200">
          <a:solidFill>
            <a:srgbClr val="45545F"/>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543050" indent="-171450" algn="l" defTabSz="342900" rtl="0" eaLnBrk="1" latinLnBrk="0" hangingPunct="1">
        <a:spcBef>
          <a:spcPct val="20000"/>
        </a:spcBef>
        <a:buFont typeface="Arial"/>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6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E856E6-6417-3447-82E5-6D8AA1C7D089}"/>
              </a:ext>
            </a:extLst>
          </p:cNvPr>
          <p:cNvSpPr>
            <a:spLocks noGrp="1"/>
          </p:cNvSpPr>
          <p:nvPr>
            <p:ph type="title"/>
          </p:nvPr>
        </p:nvSpPr>
        <p:spPr/>
        <p:txBody>
          <a:bodyPr/>
          <a:lstStyle/>
          <a:p>
            <a:r>
              <a:rPr lang="en-US" dirty="0"/>
              <a:t>Working with Bash Scripts</a:t>
            </a:r>
          </a:p>
        </p:txBody>
      </p:sp>
      <p:sp>
        <p:nvSpPr>
          <p:cNvPr id="3" name="Slide Number Placeholder 2">
            <a:extLst>
              <a:ext uri="{FF2B5EF4-FFF2-40B4-BE49-F238E27FC236}">
                <a16:creationId xmlns:a16="http://schemas.microsoft.com/office/drawing/2014/main" id="{D9B11B57-A0FD-F14B-98F1-108B29672924}"/>
              </a:ext>
            </a:extLst>
          </p:cNvPr>
          <p:cNvSpPr>
            <a:spLocks noGrp="1"/>
          </p:cNvSpPr>
          <p:nvPr>
            <p:ph type="sldNum" sz="quarter" idx="4"/>
          </p:nvPr>
        </p:nvSpPr>
        <p:spPr/>
        <p:txBody>
          <a:bodyPr/>
          <a:lstStyle/>
          <a:p>
            <a:fld id="{2066355A-084C-D24E-9AD2-7E4FC41EA627}" type="slidenum">
              <a:rPr lang="en-US" smtClean="0"/>
              <a:pPr/>
              <a:t>1</a:t>
            </a:fld>
            <a:endParaRPr lang="en-US" dirty="0"/>
          </a:p>
        </p:txBody>
      </p:sp>
      <p:sp>
        <p:nvSpPr>
          <p:cNvPr id="4" name="Content Placeholder 3">
            <a:extLst>
              <a:ext uri="{FF2B5EF4-FFF2-40B4-BE49-F238E27FC236}">
                <a16:creationId xmlns:a16="http://schemas.microsoft.com/office/drawing/2014/main" id="{1E07B3F2-41E7-A94B-B976-C957B5D73230}"/>
              </a:ext>
            </a:extLst>
          </p:cNvPr>
          <p:cNvSpPr>
            <a:spLocks noGrp="1"/>
          </p:cNvSpPr>
          <p:nvPr>
            <p:ph idx="1"/>
          </p:nvPr>
        </p:nvSpPr>
        <p:spPr/>
        <p:txBody>
          <a:bodyPr/>
          <a:lstStyle/>
          <a:p>
            <a:r>
              <a:rPr lang="en-US" dirty="0">
                <a:solidFill>
                  <a:schemeClr val="tx1">
                    <a:lumMod val="85000"/>
                    <a:lumOff val="15000"/>
                  </a:schemeClr>
                </a:solidFill>
              </a:rPr>
              <a:t>Customize the Bash Shell Environment</a:t>
            </a:r>
          </a:p>
          <a:p>
            <a:r>
              <a:rPr lang="en-US" dirty="0">
                <a:solidFill>
                  <a:schemeClr val="tx1">
                    <a:lumMod val="85000"/>
                    <a:lumOff val="15000"/>
                  </a:schemeClr>
                </a:solidFill>
              </a:rPr>
              <a:t>Identify Scripting and Programming Fundamentals</a:t>
            </a:r>
          </a:p>
          <a:p>
            <a:r>
              <a:rPr lang="en-US" dirty="0">
                <a:solidFill>
                  <a:schemeClr val="tx1">
                    <a:lumMod val="85000"/>
                    <a:lumOff val="15000"/>
                  </a:schemeClr>
                </a:solidFill>
              </a:rPr>
              <a:t>Write and Execute a Simple Bash Script</a:t>
            </a:r>
          </a:p>
          <a:p>
            <a:r>
              <a:rPr lang="en-US" dirty="0">
                <a:solidFill>
                  <a:schemeClr val="tx1">
                    <a:lumMod val="85000"/>
                    <a:lumOff val="15000"/>
                  </a:schemeClr>
                </a:solidFill>
              </a:rPr>
              <a:t>Incorporate Control Statements in Bash Scripts</a:t>
            </a:r>
          </a:p>
        </p:txBody>
      </p:sp>
    </p:spTree>
    <p:extLst>
      <p:ext uri="{BB962C8B-B14F-4D97-AF65-F5344CB8AC3E}">
        <p14:creationId xmlns:p14="http://schemas.microsoft.com/office/powerpoint/2010/main" val="13784737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86B40-6B87-4D12-B77C-81FEA2B29AA8}"/>
              </a:ext>
            </a:extLst>
          </p:cNvPr>
          <p:cNvSpPr>
            <a:spLocks noGrp="1"/>
          </p:cNvSpPr>
          <p:nvPr>
            <p:ph type="title"/>
          </p:nvPr>
        </p:nvSpPr>
        <p:spPr/>
        <p:txBody>
          <a:bodyPr/>
          <a:lstStyle/>
          <a:p>
            <a:r>
              <a:rPr lang="en-US" dirty="0"/>
              <a:t>The </a:t>
            </a:r>
            <a:r>
              <a:rPr lang="en-US" dirty="0">
                <a:latin typeface="Cutive Mono" panose="020B0604020202020204" charset="0"/>
              </a:rPr>
              <a:t>env</a:t>
            </a:r>
            <a:r>
              <a:rPr lang="en-US" dirty="0"/>
              <a:t> Command (Slide 1 of 2)</a:t>
            </a:r>
          </a:p>
        </p:txBody>
      </p:sp>
      <p:sp>
        <p:nvSpPr>
          <p:cNvPr id="4" name="Slide Number Placeholder 3">
            <a:extLst>
              <a:ext uri="{FF2B5EF4-FFF2-40B4-BE49-F238E27FC236}">
                <a16:creationId xmlns:a16="http://schemas.microsoft.com/office/drawing/2014/main" id="{8ACCAAF5-7454-4CD7-BA12-453A7505C87C}"/>
              </a:ext>
            </a:extLst>
          </p:cNvPr>
          <p:cNvSpPr>
            <a:spLocks noGrp="1"/>
          </p:cNvSpPr>
          <p:nvPr>
            <p:ph type="sldNum" sz="quarter" idx="4"/>
          </p:nvPr>
        </p:nvSpPr>
        <p:spPr/>
        <p:txBody>
          <a:bodyPr/>
          <a:lstStyle/>
          <a:p>
            <a:fld id="{2066355A-084C-D24E-9AD2-7E4FC41EA627}" type="slidenum">
              <a:rPr lang="en-US" smtClean="0"/>
              <a:pPr/>
              <a:t>10</a:t>
            </a:fld>
            <a:endParaRPr lang="en-US" dirty="0"/>
          </a:p>
        </p:txBody>
      </p:sp>
      <p:sp>
        <p:nvSpPr>
          <p:cNvPr id="6" name="Content Placeholder 5">
            <a:extLst>
              <a:ext uri="{FF2B5EF4-FFF2-40B4-BE49-F238E27FC236}">
                <a16:creationId xmlns:a16="http://schemas.microsoft.com/office/drawing/2014/main" id="{1BA1D330-F14F-49E7-9D9C-129896BF807B}"/>
              </a:ext>
            </a:extLst>
          </p:cNvPr>
          <p:cNvSpPr>
            <a:spLocks noGrp="1"/>
          </p:cNvSpPr>
          <p:nvPr>
            <p:ph idx="1"/>
          </p:nvPr>
        </p:nvSpPr>
        <p:spPr/>
        <p:txBody>
          <a:bodyPr/>
          <a:lstStyle/>
          <a:p>
            <a:r>
              <a:rPr lang="en-US" dirty="0"/>
              <a:t>Runs a command with modified environment variables.</a:t>
            </a:r>
          </a:p>
          <a:p>
            <a:r>
              <a:rPr lang="en-US" dirty="0"/>
              <a:t>You supply variable and value to change it to.</a:t>
            </a:r>
          </a:p>
          <a:p>
            <a:pPr lvl="1"/>
            <a:r>
              <a:rPr lang="en-US" dirty="0"/>
              <a:t>If variable doesn't exist, it's added to environment.</a:t>
            </a:r>
          </a:p>
          <a:p>
            <a:r>
              <a:rPr lang="en-US" dirty="0"/>
              <a:t>You also supply command to run.</a:t>
            </a:r>
          </a:p>
          <a:p>
            <a:r>
              <a:rPr lang="en-US" dirty="0"/>
              <a:t>Use </a:t>
            </a:r>
            <a:r>
              <a:rPr lang="en-US" dirty="0">
                <a:latin typeface="Cutive Mono" panose="020B0604020202020204" charset="0"/>
              </a:rPr>
              <a:t>–u</a:t>
            </a:r>
            <a:r>
              <a:rPr lang="en-US" dirty="0"/>
              <a:t> option to remove variable from environment.</a:t>
            </a:r>
          </a:p>
          <a:p>
            <a:r>
              <a:rPr lang="en-US" dirty="0"/>
              <a:t>Use to override values or add them to child processes.</a:t>
            </a:r>
          </a:p>
          <a:p>
            <a:r>
              <a:rPr lang="en-US" dirty="0"/>
              <a:t>Prints environment variables when not given arguments.</a:t>
            </a:r>
          </a:p>
        </p:txBody>
      </p:sp>
    </p:spTree>
    <p:extLst>
      <p:ext uri="{BB962C8B-B14F-4D97-AF65-F5344CB8AC3E}">
        <p14:creationId xmlns:p14="http://schemas.microsoft.com/office/powerpoint/2010/main" val="447696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8D0F912-9DC9-41BA-B7D2-048DD0075CE0}"/>
              </a:ext>
            </a:extLst>
          </p:cNvPr>
          <p:cNvSpPr>
            <a:spLocks noGrp="1"/>
          </p:cNvSpPr>
          <p:nvPr>
            <p:ph type="title"/>
          </p:nvPr>
        </p:nvSpPr>
        <p:spPr/>
        <p:txBody>
          <a:bodyPr/>
          <a:lstStyle/>
          <a:p>
            <a:r>
              <a:rPr lang="en-US" dirty="0"/>
              <a:t>The </a:t>
            </a:r>
            <a:r>
              <a:rPr lang="en-US" dirty="0">
                <a:latin typeface="Cutive Mono" panose="020B0604020202020204" charset="0"/>
              </a:rPr>
              <a:t>env</a:t>
            </a:r>
            <a:r>
              <a:rPr lang="en-US" dirty="0"/>
              <a:t> Command (Slide 2 of 2)</a:t>
            </a:r>
          </a:p>
        </p:txBody>
      </p:sp>
      <p:sp>
        <p:nvSpPr>
          <p:cNvPr id="3" name="Slide Number Placeholder 2">
            <a:extLst>
              <a:ext uri="{FF2B5EF4-FFF2-40B4-BE49-F238E27FC236}">
                <a16:creationId xmlns:a16="http://schemas.microsoft.com/office/drawing/2014/main" id="{2F175175-611D-471D-91BF-F5731E47D3B3}"/>
              </a:ext>
            </a:extLst>
          </p:cNvPr>
          <p:cNvSpPr>
            <a:spLocks noGrp="1"/>
          </p:cNvSpPr>
          <p:nvPr>
            <p:ph type="sldNum" sz="quarter" idx="4"/>
          </p:nvPr>
        </p:nvSpPr>
        <p:spPr/>
        <p:txBody>
          <a:bodyPr/>
          <a:lstStyle/>
          <a:p>
            <a:fld id="{2066355A-084C-D24E-9AD2-7E4FC41EA627}" type="slidenum">
              <a:rPr lang="en-US" smtClean="0"/>
              <a:pPr/>
              <a:t>11</a:t>
            </a:fld>
            <a:endParaRPr lang="en-US" dirty="0"/>
          </a:p>
        </p:txBody>
      </p:sp>
      <p:pic>
        <p:nvPicPr>
          <p:cNvPr id="4" name="Picture 3">
            <a:extLst>
              <a:ext uri="{FF2B5EF4-FFF2-40B4-BE49-F238E27FC236}">
                <a16:creationId xmlns:a16="http://schemas.microsoft.com/office/drawing/2014/main" id="{8E6C7313-CC32-48C4-85DB-C6540F217E13}"/>
              </a:ext>
            </a:extLst>
          </p:cNvPr>
          <p:cNvPicPr>
            <a:picLocks noChangeAspect="1"/>
          </p:cNvPicPr>
          <p:nvPr/>
        </p:nvPicPr>
        <p:blipFill>
          <a:blip r:embed="rId2"/>
          <a:stretch>
            <a:fillRect/>
          </a:stretch>
        </p:blipFill>
        <p:spPr>
          <a:xfrm>
            <a:off x="1047751" y="1042774"/>
            <a:ext cx="7048498" cy="3408910"/>
          </a:xfrm>
          <a:prstGeom prst="rect">
            <a:avLst/>
          </a:prstGeom>
        </p:spPr>
      </p:pic>
    </p:spTree>
    <p:extLst>
      <p:ext uri="{BB962C8B-B14F-4D97-AF65-F5344CB8AC3E}">
        <p14:creationId xmlns:p14="http://schemas.microsoft.com/office/powerpoint/2010/main" val="10973697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333C8-81C5-489B-BA81-127218DD4D44}"/>
              </a:ext>
            </a:extLst>
          </p:cNvPr>
          <p:cNvSpPr>
            <a:spLocks noGrp="1"/>
          </p:cNvSpPr>
          <p:nvPr>
            <p:ph type="title"/>
          </p:nvPr>
        </p:nvSpPr>
        <p:spPr/>
        <p:txBody>
          <a:bodyPr/>
          <a:lstStyle/>
          <a:p>
            <a:r>
              <a:rPr lang="en-US" dirty="0"/>
              <a:t>Search Paths</a:t>
            </a:r>
          </a:p>
        </p:txBody>
      </p:sp>
      <p:sp>
        <p:nvSpPr>
          <p:cNvPr id="6" name="Text Placeholder 5">
            <a:extLst>
              <a:ext uri="{FF2B5EF4-FFF2-40B4-BE49-F238E27FC236}">
                <a16:creationId xmlns:a16="http://schemas.microsoft.com/office/drawing/2014/main" id="{1B54EF25-A48B-4FF4-BFAE-BC6395543366}"/>
              </a:ext>
            </a:extLst>
          </p:cNvPr>
          <p:cNvSpPr>
            <a:spLocks noGrp="1"/>
          </p:cNvSpPr>
          <p:nvPr>
            <p:ph type="body" sz="quarter" idx="13"/>
          </p:nvPr>
        </p:nvSpPr>
        <p:spPr/>
        <p:txBody>
          <a:bodyPr/>
          <a:lstStyle/>
          <a:p>
            <a:r>
              <a:rPr lang="en-US" dirty="0"/>
              <a:t>A sequence of various directory paths that is used by the shell to locate files.</a:t>
            </a:r>
          </a:p>
        </p:txBody>
      </p:sp>
      <p:sp>
        <p:nvSpPr>
          <p:cNvPr id="3" name="Slide Number Placeholder 2">
            <a:extLst>
              <a:ext uri="{FF2B5EF4-FFF2-40B4-BE49-F238E27FC236}">
                <a16:creationId xmlns:a16="http://schemas.microsoft.com/office/drawing/2014/main" id="{90C6C099-D546-41C0-B763-A5D7FC483A21}"/>
              </a:ext>
            </a:extLst>
          </p:cNvPr>
          <p:cNvSpPr>
            <a:spLocks noGrp="1"/>
          </p:cNvSpPr>
          <p:nvPr>
            <p:ph type="sldNum" sz="quarter" idx="4"/>
          </p:nvPr>
        </p:nvSpPr>
        <p:spPr/>
        <p:txBody>
          <a:bodyPr/>
          <a:lstStyle/>
          <a:p>
            <a:fld id="{2066355A-084C-D24E-9AD2-7E4FC41EA627}" type="slidenum">
              <a:rPr lang="en-US" smtClean="0"/>
              <a:pPr/>
              <a:t>12</a:t>
            </a:fld>
            <a:endParaRPr lang="en-US" dirty="0"/>
          </a:p>
        </p:txBody>
      </p:sp>
      <p:sp>
        <p:nvSpPr>
          <p:cNvPr id="5" name="Content Placeholder 4">
            <a:extLst>
              <a:ext uri="{FF2B5EF4-FFF2-40B4-BE49-F238E27FC236}">
                <a16:creationId xmlns:a16="http://schemas.microsoft.com/office/drawing/2014/main" id="{9B1BB156-6287-42C6-92B5-5C19647A49BF}"/>
              </a:ext>
            </a:extLst>
          </p:cNvPr>
          <p:cNvSpPr>
            <a:spLocks noGrp="1"/>
          </p:cNvSpPr>
          <p:nvPr>
            <p:ph idx="1"/>
          </p:nvPr>
        </p:nvSpPr>
        <p:spPr/>
        <p:txBody>
          <a:bodyPr/>
          <a:lstStyle/>
          <a:p>
            <a:r>
              <a:rPr lang="en-US" dirty="0"/>
              <a:t>Can be assigned to </a:t>
            </a:r>
            <a:r>
              <a:rPr lang="en-US" dirty="0">
                <a:latin typeface="Cutive Mono" panose="020B0604020202020204" charset="0"/>
              </a:rPr>
              <a:t>PATH</a:t>
            </a:r>
            <a:r>
              <a:rPr lang="en-US" dirty="0"/>
              <a:t> environment variable.</a:t>
            </a:r>
          </a:p>
          <a:p>
            <a:r>
              <a:rPr lang="en-US" dirty="0">
                <a:latin typeface="Cutive Mono" panose="020B0604020202020204" charset="0"/>
              </a:rPr>
              <a:t>PATH</a:t>
            </a:r>
            <a:r>
              <a:rPr lang="en-US" dirty="0"/>
              <a:t> lists directory names separated by colons.</a:t>
            </a:r>
          </a:p>
          <a:p>
            <a:r>
              <a:rPr lang="en-US" dirty="0"/>
              <a:t>You can add a new path, modify a path, delete a path.</a:t>
            </a:r>
          </a:p>
          <a:p>
            <a:r>
              <a:rPr lang="en-US" dirty="0"/>
              <a:t>Directories containing executables are assigned to </a:t>
            </a:r>
            <a:r>
              <a:rPr lang="en-US" dirty="0">
                <a:latin typeface="Cutive Mono" panose="020B0604020202020204" charset="0"/>
              </a:rPr>
              <a:t>PATH</a:t>
            </a:r>
            <a:r>
              <a:rPr lang="en-US" dirty="0"/>
              <a:t> variable.</a:t>
            </a:r>
          </a:p>
          <a:p>
            <a:pPr lvl="1"/>
            <a:r>
              <a:rPr lang="en-US" dirty="0"/>
              <a:t>Enables you to enter executable name without full path.</a:t>
            </a:r>
          </a:p>
          <a:p>
            <a:pPr lvl="1"/>
            <a:r>
              <a:rPr lang="en-US" dirty="0">
                <a:latin typeface="Cutive Mono" panose="020B0604020202020204" charset="0"/>
              </a:rPr>
              <a:t>PATH</a:t>
            </a:r>
            <a:r>
              <a:rPr lang="en-US" dirty="0"/>
              <a:t> searches directories for name of executable.</a:t>
            </a:r>
          </a:p>
        </p:txBody>
      </p:sp>
    </p:spTree>
    <p:extLst>
      <p:ext uri="{BB962C8B-B14F-4D97-AF65-F5344CB8AC3E}">
        <p14:creationId xmlns:p14="http://schemas.microsoft.com/office/powerpoint/2010/main" val="1035695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E3B81D7-C5F5-43D6-A203-3DA54DCF8B6E}"/>
              </a:ext>
            </a:extLst>
          </p:cNvPr>
          <p:cNvSpPr>
            <a:spLocks noGrp="1"/>
          </p:cNvSpPr>
          <p:nvPr>
            <p:ph type="title"/>
          </p:nvPr>
        </p:nvSpPr>
        <p:spPr/>
        <p:txBody>
          <a:bodyPr/>
          <a:lstStyle/>
          <a:p>
            <a:r>
              <a:rPr lang="en-US" dirty="0">
                <a:latin typeface="Cutive Mono" panose="020B0604020202020204" charset="0"/>
              </a:rPr>
              <a:t>HISTFILESIZE</a:t>
            </a:r>
          </a:p>
        </p:txBody>
      </p:sp>
      <p:sp>
        <p:nvSpPr>
          <p:cNvPr id="4" name="Slide Number Placeholder 3">
            <a:extLst>
              <a:ext uri="{FF2B5EF4-FFF2-40B4-BE49-F238E27FC236}">
                <a16:creationId xmlns:a16="http://schemas.microsoft.com/office/drawing/2014/main" id="{A2C28A86-5F0D-456B-B7E3-A049983CED56}"/>
              </a:ext>
            </a:extLst>
          </p:cNvPr>
          <p:cNvSpPr>
            <a:spLocks noGrp="1"/>
          </p:cNvSpPr>
          <p:nvPr>
            <p:ph type="sldNum" sz="quarter" idx="4"/>
          </p:nvPr>
        </p:nvSpPr>
        <p:spPr/>
        <p:txBody>
          <a:bodyPr/>
          <a:lstStyle/>
          <a:p>
            <a:fld id="{2066355A-084C-D24E-9AD2-7E4FC41EA627}" type="slidenum">
              <a:rPr lang="en-US" smtClean="0"/>
              <a:pPr/>
              <a:t>13</a:t>
            </a:fld>
            <a:endParaRPr lang="en-US" dirty="0"/>
          </a:p>
        </p:txBody>
      </p:sp>
      <p:sp>
        <p:nvSpPr>
          <p:cNvPr id="7" name="Content Placeholder 6">
            <a:extLst>
              <a:ext uri="{FF2B5EF4-FFF2-40B4-BE49-F238E27FC236}">
                <a16:creationId xmlns:a16="http://schemas.microsoft.com/office/drawing/2014/main" id="{36CB5AC5-DC03-4230-8062-98D7631DC4D3}"/>
              </a:ext>
            </a:extLst>
          </p:cNvPr>
          <p:cNvSpPr>
            <a:spLocks noGrp="1"/>
          </p:cNvSpPr>
          <p:nvPr>
            <p:ph idx="1"/>
          </p:nvPr>
        </p:nvSpPr>
        <p:spPr/>
        <p:txBody>
          <a:bodyPr/>
          <a:lstStyle/>
          <a:p>
            <a:r>
              <a:rPr lang="en-US" dirty="0"/>
              <a:t>Example of a shell variable.</a:t>
            </a:r>
          </a:p>
          <a:p>
            <a:r>
              <a:rPr lang="en-US" dirty="0"/>
              <a:t>Sets max number of lines in history file.</a:t>
            </a:r>
          </a:p>
          <a:p>
            <a:r>
              <a:rPr lang="en-US" dirty="0"/>
              <a:t>Sets lines displayed by running history command.</a:t>
            </a:r>
          </a:p>
          <a:p>
            <a:r>
              <a:rPr lang="en-US" dirty="0"/>
              <a:t>Example: Assign value </a:t>
            </a:r>
            <a:r>
              <a:rPr lang="en-US" dirty="0">
                <a:latin typeface="Cutive Mono" panose="020B0604020202020204" charset="0"/>
              </a:rPr>
              <a:t>20</a:t>
            </a:r>
            <a:r>
              <a:rPr lang="en-US" dirty="0"/>
              <a:t> to variable.</a:t>
            </a:r>
          </a:p>
          <a:p>
            <a:pPr lvl="1"/>
            <a:r>
              <a:rPr lang="en-US" dirty="0"/>
              <a:t>File is truncated to 20 lines.</a:t>
            </a:r>
          </a:p>
          <a:p>
            <a:r>
              <a:rPr lang="en-US" dirty="0"/>
              <a:t>Default value is </a:t>
            </a:r>
            <a:r>
              <a:rPr lang="en-US" dirty="0">
                <a:latin typeface="Cutive Mono" panose="020B0604020202020204" charset="0"/>
              </a:rPr>
              <a:t>1000</a:t>
            </a:r>
            <a:r>
              <a:rPr lang="en-US" dirty="0"/>
              <a:t>.</a:t>
            </a:r>
          </a:p>
        </p:txBody>
      </p:sp>
    </p:spTree>
    <p:extLst>
      <p:ext uri="{BB962C8B-B14F-4D97-AF65-F5344CB8AC3E}">
        <p14:creationId xmlns:p14="http://schemas.microsoft.com/office/powerpoint/2010/main" val="6233733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81077B-BA34-45C9-BC9B-C53760480795}"/>
              </a:ext>
            </a:extLst>
          </p:cNvPr>
          <p:cNvSpPr>
            <a:spLocks noGrp="1"/>
          </p:cNvSpPr>
          <p:nvPr>
            <p:ph type="title"/>
          </p:nvPr>
        </p:nvSpPr>
        <p:spPr/>
        <p:txBody>
          <a:bodyPr/>
          <a:lstStyle/>
          <a:p>
            <a:r>
              <a:rPr lang="en-US" dirty="0"/>
              <a:t>The </a:t>
            </a:r>
            <a:r>
              <a:rPr lang="en-US" dirty="0">
                <a:latin typeface="Cutive Mono" panose="020B0604020202020204" charset="0"/>
              </a:rPr>
              <a:t>alias</a:t>
            </a:r>
            <a:r>
              <a:rPr lang="en-US" dirty="0"/>
              <a:t> Command (Slide 1 of 2)</a:t>
            </a:r>
          </a:p>
        </p:txBody>
      </p:sp>
      <p:sp>
        <p:nvSpPr>
          <p:cNvPr id="3" name="Slide Number Placeholder 2">
            <a:extLst>
              <a:ext uri="{FF2B5EF4-FFF2-40B4-BE49-F238E27FC236}">
                <a16:creationId xmlns:a16="http://schemas.microsoft.com/office/drawing/2014/main" id="{13310409-0CB7-45AE-8FFC-712FD9FE7777}"/>
              </a:ext>
            </a:extLst>
          </p:cNvPr>
          <p:cNvSpPr>
            <a:spLocks noGrp="1"/>
          </p:cNvSpPr>
          <p:nvPr>
            <p:ph type="sldNum" sz="quarter" idx="4"/>
          </p:nvPr>
        </p:nvSpPr>
        <p:spPr/>
        <p:txBody>
          <a:bodyPr/>
          <a:lstStyle/>
          <a:p>
            <a:fld id="{2066355A-084C-D24E-9AD2-7E4FC41EA627}" type="slidenum">
              <a:rPr lang="en-US" smtClean="0"/>
              <a:pPr/>
              <a:t>14</a:t>
            </a:fld>
            <a:endParaRPr lang="en-US" dirty="0"/>
          </a:p>
        </p:txBody>
      </p:sp>
      <p:sp>
        <p:nvSpPr>
          <p:cNvPr id="4" name="Content Placeholder 3">
            <a:extLst>
              <a:ext uri="{FF2B5EF4-FFF2-40B4-BE49-F238E27FC236}">
                <a16:creationId xmlns:a16="http://schemas.microsoft.com/office/drawing/2014/main" id="{911C9FA4-4D56-45E5-B6C9-33FD965DFDF3}"/>
              </a:ext>
            </a:extLst>
          </p:cNvPr>
          <p:cNvSpPr>
            <a:spLocks noGrp="1"/>
          </p:cNvSpPr>
          <p:nvPr>
            <p:ph idx="1"/>
          </p:nvPr>
        </p:nvSpPr>
        <p:spPr/>
        <p:txBody>
          <a:bodyPr/>
          <a:lstStyle/>
          <a:p>
            <a:r>
              <a:rPr lang="en-US" dirty="0"/>
              <a:t>Another way to customize shell environment.</a:t>
            </a:r>
          </a:p>
          <a:p>
            <a:r>
              <a:rPr lang="en-US" dirty="0"/>
              <a:t>Generates command-line aliases.</a:t>
            </a:r>
          </a:p>
          <a:p>
            <a:pPr lvl="1"/>
            <a:r>
              <a:rPr lang="en-US" dirty="0"/>
              <a:t>Shorthand for larger expressions.</a:t>
            </a:r>
          </a:p>
          <a:p>
            <a:r>
              <a:rPr lang="en-US" dirty="0"/>
              <a:t>Create a short string to represent longer command with arguments.</a:t>
            </a:r>
          </a:p>
          <a:p>
            <a:pPr lvl="1"/>
            <a:r>
              <a:rPr lang="en-US" dirty="0"/>
              <a:t>Example: </a:t>
            </a:r>
            <a:r>
              <a:rPr lang="en-US" dirty="0">
                <a:latin typeface="Cutive Mono" panose="020B0604020202020204" charset="0"/>
              </a:rPr>
              <a:t>myls</a:t>
            </a:r>
            <a:r>
              <a:rPr lang="en-US" dirty="0"/>
              <a:t> alias to execute </a:t>
            </a:r>
            <a:r>
              <a:rPr lang="en-US" dirty="0">
                <a:latin typeface="Cutive Mono" panose="020B0604020202020204" charset="0"/>
              </a:rPr>
              <a:t>ls -al</a:t>
            </a:r>
            <a:r>
              <a:rPr lang="en-US" dirty="0"/>
              <a:t> command.</a:t>
            </a:r>
          </a:p>
          <a:p>
            <a:r>
              <a:rPr lang="en-US" dirty="0"/>
              <a:t>Bash shell maintains list of aliases.</a:t>
            </a:r>
          </a:p>
          <a:p>
            <a:r>
              <a:rPr lang="en-US" dirty="0">
                <a:latin typeface="Cutive Mono" panose="020B0604020202020204" charset="0"/>
              </a:rPr>
              <a:t>unalias</a:t>
            </a:r>
            <a:r>
              <a:rPr lang="en-US" dirty="0"/>
              <a:t> removes aliases.</a:t>
            </a:r>
          </a:p>
          <a:p>
            <a:r>
              <a:rPr lang="en-US" dirty="0"/>
              <a:t>Add to </a:t>
            </a:r>
            <a:r>
              <a:rPr lang="en-US" dirty="0">
                <a:latin typeface="Cutive Mono" panose="020B0604020202020204" charset="0"/>
              </a:rPr>
              <a:t>.bashrc</a:t>
            </a:r>
            <a:r>
              <a:rPr lang="en-US" dirty="0"/>
              <a:t> or </a:t>
            </a:r>
            <a:r>
              <a:rPr lang="en-US" dirty="0">
                <a:latin typeface="Cutive Mono" panose="020B0604020202020204" charset="0"/>
              </a:rPr>
              <a:t>.bash_aliases</a:t>
            </a:r>
            <a:r>
              <a:rPr lang="en-US" dirty="0"/>
              <a:t> to persist.</a:t>
            </a:r>
          </a:p>
        </p:txBody>
      </p:sp>
    </p:spTree>
    <p:extLst>
      <p:ext uri="{BB962C8B-B14F-4D97-AF65-F5344CB8AC3E}">
        <p14:creationId xmlns:p14="http://schemas.microsoft.com/office/powerpoint/2010/main" val="40839329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E0CD1B9-5F51-4CC1-AF22-58C6E016BF51}"/>
              </a:ext>
            </a:extLst>
          </p:cNvPr>
          <p:cNvSpPr>
            <a:spLocks noGrp="1"/>
          </p:cNvSpPr>
          <p:nvPr>
            <p:ph type="title"/>
          </p:nvPr>
        </p:nvSpPr>
        <p:spPr/>
        <p:txBody>
          <a:bodyPr/>
          <a:lstStyle/>
          <a:p>
            <a:r>
              <a:rPr lang="en-US" dirty="0"/>
              <a:t>The </a:t>
            </a:r>
            <a:r>
              <a:rPr lang="en-US" dirty="0">
                <a:latin typeface="Cutive Mono" panose="020B0604020202020204" charset="0"/>
              </a:rPr>
              <a:t>alias</a:t>
            </a:r>
            <a:r>
              <a:rPr lang="en-US" dirty="0"/>
              <a:t> Command (Slide 2 of 2)</a:t>
            </a:r>
          </a:p>
        </p:txBody>
      </p:sp>
      <p:sp>
        <p:nvSpPr>
          <p:cNvPr id="3" name="Slide Number Placeholder 2">
            <a:extLst>
              <a:ext uri="{FF2B5EF4-FFF2-40B4-BE49-F238E27FC236}">
                <a16:creationId xmlns:a16="http://schemas.microsoft.com/office/drawing/2014/main" id="{0C340714-ABB5-48F7-80B6-86B71BB0CD34}"/>
              </a:ext>
            </a:extLst>
          </p:cNvPr>
          <p:cNvSpPr>
            <a:spLocks noGrp="1"/>
          </p:cNvSpPr>
          <p:nvPr>
            <p:ph type="sldNum" sz="quarter" idx="4"/>
          </p:nvPr>
        </p:nvSpPr>
        <p:spPr/>
        <p:txBody>
          <a:bodyPr/>
          <a:lstStyle/>
          <a:p>
            <a:fld id="{2066355A-084C-D24E-9AD2-7E4FC41EA627}" type="slidenum">
              <a:rPr lang="en-US" smtClean="0"/>
              <a:pPr/>
              <a:t>15</a:t>
            </a:fld>
            <a:endParaRPr lang="en-US" dirty="0"/>
          </a:p>
        </p:txBody>
      </p:sp>
      <p:pic>
        <p:nvPicPr>
          <p:cNvPr id="4" name="Picture 3">
            <a:extLst>
              <a:ext uri="{FF2B5EF4-FFF2-40B4-BE49-F238E27FC236}">
                <a16:creationId xmlns:a16="http://schemas.microsoft.com/office/drawing/2014/main" id="{1E48B488-FEE6-4D1F-B875-E7A2AD833500}"/>
              </a:ext>
            </a:extLst>
          </p:cNvPr>
          <p:cNvPicPr>
            <a:picLocks noChangeAspect="1"/>
          </p:cNvPicPr>
          <p:nvPr/>
        </p:nvPicPr>
        <p:blipFill>
          <a:blip r:embed="rId2"/>
          <a:stretch>
            <a:fillRect/>
          </a:stretch>
        </p:blipFill>
        <p:spPr>
          <a:xfrm>
            <a:off x="1219056" y="708660"/>
            <a:ext cx="6705888" cy="3942250"/>
          </a:xfrm>
          <a:prstGeom prst="rect">
            <a:avLst/>
          </a:prstGeom>
        </p:spPr>
      </p:pic>
    </p:spTree>
    <p:extLst>
      <p:ext uri="{BB962C8B-B14F-4D97-AF65-F5344CB8AC3E}">
        <p14:creationId xmlns:p14="http://schemas.microsoft.com/office/powerpoint/2010/main" val="10036286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3CFD47-7341-4938-96C1-574A31B682F0}"/>
              </a:ext>
            </a:extLst>
          </p:cNvPr>
          <p:cNvSpPr>
            <a:spLocks noGrp="1"/>
          </p:cNvSpPr>
          <p:nvPr>
            <p:ph type="title"/>
          </p:nvPr>
        </p:nvSpPr>
        <p:spPr/>
        <p:txBody>
          <a:bodyPr/>
          <a:lstStyle/>
          <a:p>
            <a:r>
              <a:rPr lang="en-US" dirty="0"/>
              <a:t>The </a:t>
            </a:r>
            <a:r>
              <a:rPr lang="en-US" dirty="0">
                <a:latin typeface="Cutive Mono" panose="020B0604020202020204" charset="0"/>
              </a:rPr>
              <a:t>time</a:t>
            </a:r>
            <a:r>
              <a:rPr lang="en-US" dirty="0"/>
              <a:t> Command (Slide 1 of 2)</a:t>
            </a:r>
          </a:p>
        </p:txBody>
      </p:sp>
      <p:sp>
        <p:nvSpPr>
          <p:cNvPr id="3" name="Slide Number Placeholder 2">
            <a:extLst>
              <a:ext uri="{FF2B5EF4-FFF2-40B4-BE49-F238E27FC236}">
                <a16:creationId xmlns:a16="http://schemas.microsoft.com/office/drawing/2014/main" id="{30D44960-6960-41D1-807A-D66F9C8A2962}"/>
              </a:ext>
            </a:extLst>
          </p:cNvPr>
          <p:cNvSpPr>
            <a:spLocks noGrp="1"/>
          </p:cNvSpPr>
          <p:nvPr>
            <p:ph type="sldNum" sz="quarter" idx="4"/>
          </p:nvPr>
        </p:nvSpPr>
        <p:spPr/>
        <p:txBody>
          <a:bodyPr/>
          <a:lstStyle/>
          <a:p>
            <a:fld id="{2066355A-084C-D24E-9AD2-7E4FC41EA627}" type="slidenum">
              <a:rPr lang="en-US" smtClean="0"/>
              <a:pPr/>
              <a:t>16</a:t>
            </a:fld>
            <a:endParaRPr lang="en-US" dirty="0"/>
          </a:p>
        </p:txBody>
      </p:sp>
      <p:sp>
        <p:nvSpPr>
          <p:cNvPr id="4" name="Content Placeholder 3">
            <a:extLst>
              <a:ext uri="{FF2B5EF4-FFF2-40B4-BE49-F238E27FC236}">
                <a16:creationId xmlns:a16="http://schemas.microsoft.com/office/drawing/2014/main" id="{B8BFA11A-2DAD-451F-B392-1DED292E60FD}"/>
              </a:ext>
            </a:extLst>
          </p:cNvPr>
          <p:cNvSpPr>
            <a:spLocks noGrp="1"/>
          </p:cNvSpPr>
          <p:nvPr>
            <p:ph idx="1"/>
          </p:nvPr>
        </p:nvSpPr>
        <p:spPr/>
        <p:txBody>
          <a:bodyPr/>
          <a:lstStyle/>
          <a:p>
            <a:r>
              <a:rPr lang="en-US" dirty="0"/>
              <a:t>Reports how long it took to execute a command.</a:t>
            </a:r>
          </a:p>
          <a:p>
            <a:pPr lvl="1"/>
            <a:r>
              <a:rPr lang="en-US" dirty="0"/>
              <a:t>Also provides additional stats about I/O, memory, etc.</a:t>
            </a:r>
          </a:p>
          <a:p>
            <a:r>
              <a:rPr lang="en-US" dirty="0"/>
              <a:t>Provide command you want to time as an argument to </a:t>
            </a:r>
            <a:r>
              <a:rPr lang="en-US" dirty="0">
                <a:latin typeface="Cutive Mono" panose="020B0604020202020204" charset="0"/>
              </a:rPr>
              <a:t>time</a:t>
            </a:r>
          </a:p>
          <a:p>
            <a:r>
              <a:rPr lang="en-US" dirty="0"/>
              <a:t>Default output to stderr:</a:t>
            </a:r>
          </a:p>
          <a:p>
            <a:pPr lvl="1"/>
            <a:r>
              <a:rPr lang="en-US" dirty="0"/>
              <a:t>Real time elapsed.</a:t>
            </a:r>
          </a:p>
          <a:p>
            <a:pPr lvl="1"/>
            <a:r>
              <a:rPr lang="en-US" dirty="0"/>
              <a:t>User CPU time.</a:t>
            </a:r>
          </a:p>
          <a:p>
            <a:pPr lvl="1"/>
            <a:r>
              <a:rPr lang="en-US" dirty="0"/>
              <a:t>System CPU time.</a:t>
            </a:r>
          </a:p>
          <a:p>
            <a:r>
              <a:rPr lang="en-US" dirty="0"/>
              <a:t>Can help you optimize frequent tasks.</a:t>
            </a:r>
          </a:p>
          <a:p>
            <a:pPr lvl="1"/>
            <a:r>
              <a:rPr lang="en-US" dirty="0"/>
              <a:t>Some commands are faster than others.</a:t>
            </a:r>
          </a:p>
        </p:txBody>
      </p:sp>
    </p:spTree>
    <p:extLst>
      <p:ext uri="{BB962C8B-B14F-4D97-AF65-F5344CB8AC3E}">
        <p14:creationId xmlns:p14="http://schemas.microsoft.com/office/powerpoint/2010/main" val="7646471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98FCDED-D87B-4D43-A773-DFE3219C438A}"/>
              </a:ext>
            </a:extLst>
          </p:cNvPr>
          <p:cNvSpPr>
            <a:spLocks noGrp="1"/>
          </p:cNvSpPr>
          <p:nvPr>
            <p:ph type="title"/>
          </p:nvPr>
        </p:nvSpPr>
        <p:spPr/>
        <p:txBody>
          <a:bodyPr/>
          <a:lstStyle/>
          <a:p>
            <a:r>
              <a:rPr lang="en-US" dirty="0"/>
              <a:t>The </a:t>
            </a:r>
            <a:r>
              <a:rPr lang="en-US" dirty="0">
                <a:latin typeface="Cutive Mono" panose="020B0604020202020204" charset="0"/>
              </a:rPr>
              <a:t>time</a:t>
            </a:r>
            <a:r>
              <a:rPr lang="en-US" dirty="0"/>
              <a:t> Command (Slide 2 of 2)</a:t>
            </a:r>
          </a:p>
        </p:txBody>
      </p:sp>
      <p:sp>
        <p:nvSpPr>
          <p:cNvPr id="3" name="Slide Number Placeholder 2">
            <a:extLst>
              <a:ext uri="{FF2B5EF4-FFF2-40B4-BE49-F238E27FC236}">
                <a16:creationId xmlns:a16="http://schemas.microsoft.com/office/drawing/2014/main" id="{83F7A847-051D-457F-88F6-1932A8151B55}"/>
              </a:ext>
            </a:extLst>
          </p:cNvPr>
          <p:cNvSpPr>
            <a:spLocks noGrp="1"/>
          </p:cNvSpPr>
          <p:nvPr>
            <p:ph type="sldNum" sz="quarter" idx="4"/>
          </p:nvPr>
        </p:nvSpPr>
        <p:spPr/>
        <p:txBody>
          <a:bodyPr/>
          <a:lstStyle/>
          <a:p>
            <a:fld id="{2066355A-084C-D24E-9AD2-7E4FC41EA627}" type="slidenum">
              <a:rPr lang="en-US" smtClean="0"/>
              <a:pPr/>
              <a:t>17</a:t>
            </a:fld>
            <a:endParaRPr lang="en-US" dirty="0"/>
          </a:p>
        </p:txBody>
      </p:sp>
      <p:pic>
        <p:nvPicPr>
          <p:cNvPr id="4" name="Picture 3">
            <a:extLst>
              <a:ext uri="{FF2B5EF4-FFF2-40B4-BE49-F238E27FC236}">
                <a16:creationId xmlns:a16="http://schemas.microsoft.com/office/drawing/2014/main" id="{C5AC0EC0-E300-49F6-BF5F-115BFE14204F}"/>
              </a:ext>
            </a:extLst>
          </p:cNvPr>
          <p:cNvPicPr>
            <a:picLocks noChangeAspect="1"/>
          </p:cNvPicPr>
          <p:nvPr/>
        </p:nvPicPr>
        <p:blipFill>
          <a:blip r:embed="rId2"/>
          <a:stretch>
            <a:fillRect/>
          </a:stretch>
        </p:blipFill>
        <p:spPr>
          <a:xfrm>
            <a:off x="928339" y="922458"/>
            <a:ext cx="7287322" cy="3524414"/>
          </a:xfrm>
          <a:prstGeom prst="rect">
            <a:avLst/>
          </a:prstGeom>
        </p:spPr>
      </p:pic>
    </p:spTree>
    <p:extLst>
      <p:ext uri="{BB962C8B-B14F-4D97-AF65-F5344CB8AC3E}">
        <p14:creationId xmlns:p14="http://schemas.microsoft.com/office/powerpoint/2010/main" val="35603498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9D0BBD-B67F-410F-BE2D-9CCFB07C9FF1}"/>
              </a:ext>
            </a:extLst>
          </p:cNvPr>
          <p:cNvSpPr>
            <a:spLocks noGrp="1"/>
          </p:cNvSpPr>
          <p:nvPr>
            <p:ph type="title"/>
          </p:nvPr>
        </p:nvSpPr>
        <p:spPr/>
        <p:txBody>
          <a:bodyPr/>
          <a:lstStyle/>
          <a:p>
            <a:r>
              <a:rPr lang="en-US" dirty="0"/>
              <a:t>Environment and Shell Troubleshooting</a:t>
            </a:r>
          </a:p>
        </p:txBody>
      </p:sp>
      <p:sp>
        <p:nvSpPr>
          <p:cNvPr id="3" name="Slide Number Placeholder 2">
            <a:extLst>
              <a:ext uri="{FF2B5EF4-FFF2-40B4-BE49-F238E27FC236}">
                <a16:creationId xmlns:a16="http://schemas.microsoft.com/office/drawing/2014/main" id="{201B98D8-75F0-4C55-83BE-0CE024FD9CF7}"/>
              </a:ext>
            </a:extLst>
          </p:cNvPr>
          <p:cNvSpPr>
            <a:spLocks noGrp="1"/>
          </p:cNvSpPr>
          <p:nvPr>
            <p:ph type="sldNum" sz="quarter" idx="4"/>
          </p:nvPr>
        </p:nvSpPr>
        <p:spPr/>
        <p:txBody>
          <a:bodyPr/>
          <a:lstStyle/>
          <a:p>
            <a:fld id="{2066355A-084C-D24E-9AD2-7E4FC41EA627}" type="slidenum">
              <a:rPr lang="en-US" smtClean="0"/>
              <a:pPr/>
              <a:t>18</a:t>
            </a:fld>
            <a:endParaRPr lang="en-US" dirty="0"/>
          </a:p>
        </p:txBody>
      </p:sp>
      <p:sp>
        <p:nvSpPr>
          <p:cNvPr id="4" name="Content Placeholder 3">
            <a:extLst>
              <a:ext uri="{FF2B5EF4-FFF2-40B4-BE49-F238E27FC236}">
                <a16:creationId xmlns:a16="http://schemas.microsoft.com/office/drawing/2014/main" id="{BDC38FF6-9AE0-4AB6-957B-FABE4A47FC55}"/>
              </a:ext>
            </a:extLst>
          </p:cNvPr>
          <p:cNvSpPr>
            <a:spLocks noGrp="1"/>
          </p:cNvSpPr>
          <p:nvPr>
            <p:ph idx="1"/>
          </p:nvPr>
        </p:nvSpPr>
        <p:spPr/>
        <p:txBody>
          <a:bodyPr/>
          <a:lstStyle/>
          <a:p>
            <a:r>
              <a:rPr lang="en-US" dirty="0"/>
              <a:t>Check the syntax of any aliases.</a:t>
            </a:r>
          </a:p>
          <a:p>
            <a:r>
              <a:rPr lang="en-US" dirty="0"/>
              <a:t>Add executable directories to </a:t>
            </a:r>
            <a:r>
              <a:rPr lang="en-US" dirty="0">
                <a:latin typeface="Cutive Mono" panose="020B0604020202020204" charset="0"/>
              </a:rPr>
              <a:t>PATH</a:t>
            </a:r>
            <a:r>
              <a:rPr lang="en-US" dirty="0"/>
              <a:t> or use </a:t>
            </a:r>
            <a:r>
              <a:rPr lang="en-US" dirty="0">
                <a:latin typeface="Cutive Mono" panose="020B0604020202020204" charset="0"/>
              </a:rPr>
              <a:t>./</a:t>
            </a:r>
            <a:r>
              <a:rPr lang="en-US" dirty="0"/>
              <a:t> to execute programs.</a:t>
            </a:r>
          </a:p>
          <a:p>
            <a:r>
              <a:rPr lang="en-US" dirty="0"/>
              <a:t>Use </a:t>
            </a:r>
            <a:r>
              <a:rPr lang="en-US" dirty="0">
                <a:latin typeface="Cutive Mono" panose="020B0604020202020204" charset="0"/>
              </a:rPr>
              <a:t>export</a:t>
            </a:r>
            <a:r>
              <a:rPr lang="en-US" dirty="0"/>
              <a:t> to set variable for all shell instances.</a:t>
            </a:r>
          </a:p>
          <a:p>
            <a:r>
              <a:rPr lang="en-US" dirty="0"/>
              <a:t>Configure variables in </a:t>
            </a:r>
            <a:r>
              <a:rPr lang="en-US" dirty="0">
                <a:latin typeface="Cutive Mono" panose="020B0604020202020204" charset="0"/>
              </a:rPr>
              <a:t>~/.bash_profile</a:t>
            </a:r>
            <a:r>
              <a:rPr lang="en-US" dirty="0"/>
              <a:t> so they're available to all shells.</a:t>
            </a:r>
          </a:p>
          <a:p>
            <a:r>
              <a:rPr lang="en-US" dirty="0"/>
              <a:t>Edit </a:t>
            </a:r>
            <a:r>
              <a:rPr lang="en-US" dirty="0">
                <a:latin typeface="Cutive Mono" panose="020B0604020202020204" charset="0"/>
              </a:rPr>
              <a:t>~/.bash_profile</a:t>
            </a:r>
            <a:r>
              <a:rPr lang="en-US" dirty="0"/>
              <a:t> to change default variables.</a:t>
            </a:r>
          </a:p>
          <a:p>
            <a:r>
              <a:rPr lang="en-US" dirty="0"/>
              <a:t>Set values for variables that software depends on.</a:t>
            </a:r>
          </a:p>
        </p:txBody>
      </p:sp>
    </p:spTree>
    <p:extLst>
      <p:ext uri="{BB962C8B-B14F-4D97-AF65-F5344CB8AC3E}">
        <p14:creationId xmlns:p14="http://schemas.microsoft.com/office/powerpoint/2010/main" val="38228263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32BE226-DABA-4CD5-869B-BFE6D1586ABD}"/>
              </a:ext>
            </a:extLst>
          </p:cNvPr>
          <p:cNvSpPr>
            <a:spLocks noGrp="1"/>
          </p:cNvSpPr>
          <p:nvPr>
            <p:ph type="body" sz="quarter" idx="13"/>
          </p:nvPr>
        </p:nvSpPr>
        <p:spPr/>
        <p:txBody>
          <a:bodyPr/>
          <a:lstStyle/>
          <a:p>
            <a:r>
              <a:rPr lang="en-US" dirty="0"/>
              <a:t>Discussing the Bash Shell Environment</a:t>
            </a:r>
          </a:p>
        </p:txBody>
      </p:sp>
      <p:sp>
        <p:nvSpPr>
          <p:cNvPr id="3" name="Slide Number Placeholder 2">
            <a:extLst>
              <a:ext uri="{FF2B5EF4-FFF2-40B4-BE49-F238E27FC236}">
                <a16:creationId xmlns:a16="http://schemas.microsoft.com/office/drawing/2014/main" id="{091D20B9-15D4-4634-941F-BD6E64BB90DF}"/>
              </a:ext>
            </a:extLst>
          </p:cNvPr>
          <p:cNvSpPr>
            <a:spLocks noGrp="1"/>
          </p:cNvSpPr>
          <p:nvPr>
            <p:ph type="sldNum" sz="quarter" idx="4"/>
          </p:nvPr>
        </p:nvSpPr>
        <p:spPr/>
        <p:txBody>
          <a:bodyPr/>
          <a:lstStyle/>
          <a:p>
            <a:fld id="{2066355A-084C-D24E-9AD2-7E4FC41EA627}" type="slidenum">
              <a:rPr lang="en-US" smtClean="0"/>
              <a:pPr/>
              <a:t>19</a:t>
            </a:fld>
            <a:endParaRPr lang="en-US" dirty="0"/>
          </a:p>
        </p:txBody>
      </p:sp>
    </p:spTree>
    <p:extLst>
      <p:ext uri="{BB962C8B-B14F-4D97-AF65-F5344CB8AC3E}">
        <p14:creationId xmlns:p14="http://schemas.microsoft.com/office/powerpoint/2010/main" val="8819065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8946FE-6FF6-3646-9252-8C08B2255EAA}"/>
              </a:ext>
            </a:extLst>
          </p:cNvPr>
          <p:cNvSpPr>
            <a:spLocks noGrp="1"/>
          </p:cNvSpPr>
          <p:nvPr>
            <p:ph type="title"/>
          </p:nvPr>
        </p:nvSpPr>
        <p:spPr/>
        <p:txBody>
          <a:bodyPr/>
          <a:lstStyle/>
          <a:p>
            <a:r>
              <a:rPr lang="en-US" dirty="0"/>
              <a:t>Topic A: Customize the Bash Shell Environment</a:t>
            </a:r>
          </a:p>
        </p:txBody>
      </p:sp>
      <p:sp>
        <p:nvSpPr>
          <p:cNvPr id="3" name="Slide Number Placeholder 2">
            <a:extLst>
              <a:ext uri="{FF2B5EF4-FFF2-40B4-BE49-F238E27FC236}">
                <a16:creationId xmlns:a16="http://schemas.microsoft.com/office/drawing/2014/main" id="{77606B86-8C9A-5149-95FA-BBB276DB93CA}"/>
              </a:ext>
            </a:extLst>
          </p:cNvPr>
          <p:cNvSpPr>
            <a:spLocks noGrp="1"/>
          </p:cNvSpPr>
          <p:nvPr>
            <p:ph type="sldNum" sz="quarter" idx="4"/>
          </p:nvPr>
        </p:nvSpPr>
        <p:spPr/>
        <p:txBody>
          <a:bodyPr/>
          <a:lstStyle/>
          <a:p>
            <a:fld id="{2066355A-084C-D24E-9AD2-7E4FC41EA627}" type="slidenum">
              <a:rPr lang="en-US" smtClean="0"/>
              <a:pPr/>
              <a:t>2</a:t>
            </a:fld>
            <a:endParaRPr lang="en-US" dirty="0"/>
          </a:p>
        </p:txBody>
      </p:sp>
      <p:sp>
        <p:nvSpPr>
          <p:cNvPr id="4" name="Content Placeholder 3">
            <a:extLst>
              <a:ext uri="{FF2B5EF4-FFF2-40B4-BE49-F238E27FC236}">
                <a16:creationId xmlns:a16="http://schemas.microsoft.com/office/drawing/2014/main" id="{265BFF83-5ADD-1A41-9A38-7661A30177CD}"/>
              </a:ext>
            </a:extLst>
          </p:cNvPr>
          <p:cNvSpPr>
            <a:spLocks noGrp="1"/>
          </p:cNvSpPr>
          <p:nvPr>
            <p:ph idx="1"/>
          </p:nvPr>
        </p:nvSpPr>
        <p:spPr>
          <a:xfrm>
            <a:off x="1036193" y="792353"/>
            <a:ext cx="7765883" cy="3510141"/>
          </a:xfrm>
        </p:spPr>
        <p:txBody>
          <a:bodyPr/>
          <a:lstStyle/>
          <a:p>
            <a:pPr marL="0" indent="0">
              <a:buNone/>
            </a:pPr>
            <a:r>
              <a:rPr lang="en-US" dirty="0"/>
              <a:t>Exam Objectives:</a:t>
            </a:r>
          </a:p>
          <a:p>
            <a:r>
              <a:rPr lang="en-US" dirty="0"/>
              <a:t>1.6 Given a scenario, configure localization options.</a:t>
            </a:r>
          </a:p>
          <a:p>
            <a:r>
              <a:rPr lang="en-US" dirty="0"/>
              <a:t>4.4 Given a scenario, analyze and troubleshoot application and hardware issues. </a:t>
            </a:r>
          </a:p>
          <a:p>
            <a:r>
              <a:rPr lang="en-US" dirty="0"/>
              <a:t>5.1 Given a scenario, deploy and execute basic Bash scripts.</a:t>
            </a:r>
          </a:p>
        </p:txBody>
      </p:sp>
      <p:pic>
        <p:nvPicPr>
          <p:cNvPr id="5" name="Picture 4" descr="/var/folders/8s/gh60cc4s1ps8jl3hr45sg7tr0000gn/T/com.microsoft.Powerpoint/WebArchiveCopyPasteTempFiles/wd9Ych2lYQCiAAAAABJRU5ErkJggg==">
            <a:extLst>
              <a:ext uri="{FF2B5EF4-FFF2-40B4-BE49-F238E27FC236}">
                <a16:creationId xmlns:a16="http://schemas.microsoft.com/office/drawing/2014/main" id="{534E5A59-FD31-FE45-8ED5-40D7173CE9CF}"/>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463423" y="792353"/>
            <a:ext cx="572770" cy="577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89090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79DD07B-CF76-8F44-9ED5-830C51FE1368}"/>
              </a:ext>
            </a:extLst>
          </p:cNvPr>
          <p:cNvSpPr>
            <a:spLocks noGrp="1"/>
          </p:cNvSpPr>
          <p:nvPr>
            <p:ph idx="1"/>
          </p:nvPr>
        </p:nvSpPr>
        <p:spPr/>
        <p:txBody>
          <a:bodyPr/>
          <a:lstStyle/>
          <a:p>
            <a:r>
              <a:rPr lang="en-US" b="1" dirty="0"/>
              <a:t>You are exploring your local (shell) variables on each system that you manage. The first variable you check is the SHELL variable. How can you check the SHELL variable and what do you expect it to display?</a:t>
            </a:r>
          </a:p>
          <a:p>
            <a:endParaRPr lang="en-US" b="1" dirty="0"/>
          </a:p>
          <a:p>
            <a:r>
              <a:rPr lang="en-US" b="1" dirty="0"/>
              <a:t>ANSWER:</a:t>
            </a:r>
          </a:p>
          <a:p>
            <a:pPr lvl="1"/>
            <a:r>
              <a:rPr lang="en-US" dirty="0"/>
              <a:t>Check the SHELL variable with echo $SHELL and expect /bin/bash as the output.</a:t>
            </a:r>
          </a:p>
          <a:p>
            <a:endParaRPr lang="en-US" dirty="0"/>
          </a:p>
        </p:txBody>
      </p:sp>
      <p:sp>
        <p:nvSpPr>
          <p:cNvPr id="3" name="Title 2">
            <a:extLst>
              <a:ext uri="{FF2B5EF4-FFF2-40B4-BE49-F238E27FC236}">
                <a16:creationId xmlns:a16="http://schemas.microsoft.com/office/drawing/2014/main" id="{45BFB7F3-EFCA-F94C-8214-C5474F4E76F9}"/>
              </a:ext>
            </a:extLst>
          </p:cNvPr>
          <p:cNvSpPr>
            <a:spLocks noGrp="1"/>
          </p:cNvSpPr>
          <p:nvPr>
            <p:ph type="title"/>
          </p:nvPr>
        </p:nvSpPr>
        <p:spPr>
          <a:xfrm>
            <a:off x="341924" y="75202"/>
            <a:ext cx="8460151" cy="633458"/>
          </a:xfrm>
        </p:spPr>
        <p:txBody>
          <a:bodyPr/>
          <a:lstStyle/>
          <a:p>
            <a:r>
              <a:rPr lang="en-US" dirty="0"/>
              <a:t>Activity 13-1: Discussing the Bash Shell Environment</a:t>
            </a:r>
          </a:p>
        </p:txBody>
      </p:sp>
      <p:sp>
        <p:nvSpPr>
          <p:cNvPr id="4" name="Slide Number Placeholder 3">
            <a:extLst>
              <a:ext uri="{FF2B5EF4-FFF2-40B4-BE49-F238E27FC236}">
                <a16:creationId xmlns:a16="http://schemas.microsoft.com/office/drawing/2014/main" id="{01852F35-B4B1-D343-9602-3FBB489D238D}"/>
              </a:ext>
            </a:extLst>
          </p:cNvPr>
          <p:cNvSpPr>
            <a:spLocks noGrp="1"/>
          </p:cNvSpPr>
          <p:nvPr>
            <p:ph type="sldNum" sz="quarter" idx="4"/>
          </p:nvPr>
        </p:nvSpPr>
        <p:spPr/>
        <p:txBody>
          <a:bodyPr/>
          <a:lstStyle/>
          <a:p>
            <a:fld id="{2066355A-084C-D24E-9AD2-7E4FC41EA627}" type="slidenum">
              <a:rPr lang="en-US" smtClean="0"/>
              <a:pPr/>
              <a:t>20</a:t>
            </a:fld>
            <a:endParaRPr lang="en-US" dirty="0"/>
          </a:p>
        </p:txBody>
      </p:sp>
    </p:spTree>
    <p:extLst>
      <p:ext uri="{BB962C8B-B14F-4D97-AF65-F5344CB8AC3E}">
        <p14:creationId xmlns:p14="http://schemas.microsoft.com/office/powerpoint/2010/main" val="3207281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fade">
                                      <p:cBhvr>
                                        <p:cTn id="7" dur="1000"/>
                                        <p:tgtEl>
                                          <p:spTgt spid="2">
                                            <p:txEl>
                                              <p:pRg st="2" end="2"/>
                                            </p:txEl>
                                          </p:spTgt>
                                        </p:tgtEl>
                                      </p:cBhvr>
                                    </p:animEffect>
                                    <p:anim calcmode="lin" valueType="num">
                                      <p:cBhvr>
                                        <p:cTn id="8"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3" end="3"/>
                                            </p:txEl>
                                          </p:spTgt>
                                        </p:tgtEl>
                                        <p:attrNameLst>
                                          <p:attrName>style.visibility</p:attrName>
                                        </p:attrNameLst>
                                      </p:cBhvr>
                                      <p:to>
                                        <p:strVal val="visible"/>
                                      </p:to>
                                    </p:set>
                                    <p:animEffect transition="in" filter="fade">
                                      <p:cBhvr>
                                        <p:cTn id="14" dur="1000"/>
                                        <p:tgtEl>
                                          <p:spTgt spid="2">
                                            <p:txEl>
                                              <p:pRg st="3" end="3"/>
                                            </p:txEl>
                                          </p:spTgt>
                                        </p:tgtEl>
                                      </p:cBhvr>
                                    </p:animEffect>
                                    <p:anim calcmode="lin" valueType="num">
                                      <p:cBhvr>
                                        <p:cTn id="15"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79DD07B-CF76-8F44-9ED5-830C51FE1368}"/>
              </a:ext>
            </a:extLst>
          </p:cNvPr>
          <p:cNvSpPr>
            <a:spLocks noGrp="1"/>
          </p:cNvSpPr>
          <p:nvPr>
            <p:ph idx="1"/>
          </p:nvPr>
        </p:nvSpPr>
        <p:spPr/>
        <p:txBody>
          <a:bodyPr/>
          <a:lstStyle/>
          <a:p>
            <a:r>
              <a:rPr lang="en-US" b="1" dirty="0"/>
              <a:t>You have seen other administrators use the export command and you have seen it referred to in documentation for scripts. What does the export command do?</a:t>
            </a:r>
          </a:p>
          <a:p>
            <a:endParaRPr lang="en-US" b="1" dirty="0"/>
          </a:p>
          <a:p>
            <a:r>
              <a:rPr lang="en-US" b="1" dirty="0"/>
              <a:t>ANSWER:</a:t>
            </a:r>
          </a:p>
          <a:p>
            <a:pPr lvl="1"/>
            <a:r>
              <a:rPr lang="en-US" dirty="0"/>
              <a:t>The export command changes a local (shell) variable into a global variable.</a:t>
            </a:r>
          </a:p>
          <a:p>
            <a:endParaRPr lang="en-US" dirty="0"/>
          </a:p>
        </p:txBody>
      </p:sp>
      <p:sp>
        <p:nvSpPr>
          <p:cNvPr id="3" name="Title 2">
            <a:extLst>
              <a:ext uri="{FF2B5EF4-FFF2-40B4-BE49-F238E27FC236}">
                <a16:creationId xmlns:a16="http://schemas.microsoft.com/office/drawing/2014/main" id="{45BFB7F3-EFCA-F94C-8214-C5474F4E76F9}"/>
              </a:ext>
            </a:extLst>
          </p:cNvPr>
          <p:cNvSpPr>
            <a:spLocks noGrp="1"/>
          </p:cNvSpPr>
          <p:nvPr>
            <p:ph type="title"/>
          </p:nvPr>
        </p:nvSpPr>
        <p:spPr>
          <a:xfrm>
            <a:off x="341924" y="75202"/>
            <a:ext cx="8460151" cy="633458"/>
          </a:xfrm>
        </p:spPr>
        <p:txBody>
          <a:bodyPr/>
          <a:lstStyle/>
          <a:p>
            <a:r>
              <a:rPr lang="en-US" dirty="0"/>
              <a:t>Activity 13-1: Discussing the Bash Shell Environment</a:t>
            </a:r>
          </a:p>
        </p:txBody>
      </p:sp>
      <p:sp>
        <p:nvSpPr>
          <p:cNvPr id="4" name="Slide Number Placeholder 3">
            <a:extLst>
              <a:ext uri="{FF2B5EF4-FFF2-40B4-BE49-F238E27FC236}">
                <a16:creationId xmlns:a16="http://schemas.microsoft.com/office/drawing/2014/main" id="{01852F35-B4B1-D343-9602-3FBB489D238D}"/>
              </a:ext>
            </a:extLst>
          </p:cNvPr>
          <p:cNvSpPr>
            <a:spLocks noGrp="1"/>
          </p:cNvSpPr>
          <p:nvPr>
            <p:ph type="sldNum" sz="quarter" idx="4"/>
          </p:nvPr>
        </p:nvSpPr>
        <p:spPr/>
        <p:txBody>
          <a:bodyPr/>
          <a:lstStyle/>
          <a:p>
            <a:fld id="{2066355A-084C-D24E-9AD2-7E4FC41EA627}" type="slidenum">
              <a:rPr lang="en-US" smtClean="0"/>
              <a:pPr/>
              <a:t>21</a:t>
            </a:fld>
            <a:endParaRPr lang="en-US" dirty="0"/>
          </a:p>
        </p:txBody>
      </p:sp>
    </p:spTree>
    <p:extLst>
      <p:ext uri="{BB962C8B-B14F-4D97-AF65-F5344CB8AC3E}">
        <p14:creationId xmlns:p14="http://schemas.microsoft.com/office/powerpoint/2010/main" val="3502251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fade">
                                      <p:cBhvr>
                                        <p:cTn id="7" dur="1000"/>
                                        <p:tgtEl>
                                          <p:spTgt spid="2">
                                            <p:txEl>
                                              <p:pRg st="2" end="2"/>
                                            </p:txEl>
                                          </p:spTgt>
                                        </p:tgtEl>
                                      </p:cBhvr>
                                    </p:animEffect>
                                    <p:anim calcmode="lin" valueType="num">
                                      <p:cBhvr>
                                        <p:cTn id="8"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3" end="3"/>
                                            </p:txEl>
                                          </p:spTgt>
                                        </p:tgtEl>
                                        <p:attrNameLst>
                                          <p:attrName>style.visibility</p:attrName>
                                        </p:attrNameLst>
                                      </p:cBhvr>
                                      <p:to>
                                        <p:strVal val="visible"/>
                                      </p:to>
                                    </p:set>
                                    <p:animEffect transition="in" filter="fade">
                                      <p:cBhvr>
                                        <p:cTn id="14" dur="1000"/>
                                        <p:tgtEl>
                                          <p:spTgt spid="2">
                                            <p:txEl>
                                              <p:pRg st="3" end="3"/>
                                            </p:txEl>
                                          </p:spTgt>
                                        </p:tgtEl>
                                      </p:cBhvr>
                                    </p:animEffect>
                                    <p:anim calcmode="lin" valueType="num">
                                      <p:cBhvr>
                                        <p:cTn id="15"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79DD07B-CF76-8F44-9ED5-830C51FE1368}"/>
              </a:ext>
            </a:extLst>
          </p:cNvPr>
          <p:cNvSpPr>
            <a:spLocks noGrp="1"/>
          </p:cNvSpPr>
          <p:nvPr>
            <p:ph idx="1"/>
          </p:nvPr>
        </p:nvSpPr>
        <p:spPr/>
        <p:txBody>
          <a:bodyPr/>
          <a:lstStyle/>
          <a:p>
            <a:r>
              <a:rPr lang="en-US" b="1" dirty="0"/>
              <a:t>You log into a system that seems to have something incorrect in its configuration, but you are having trouble pinpointing why certain paths don't exist and why certain shell variables are set to non-standard values. How can you view all shell variables at once?</a:t>
            </a:r>
          </a:p>
          <a:p>
            <a:endParaRPr lang="en-US" b="1" dirty="0"/>
          </a:p>
          <a:p>
            <a:r>
              <a:rPr lang="en-US" b="1" dirty="0"/>
              <a:t>ANSWER:</a:t>
            </a:r>
          </a:p>
          <a:p>
            <a:pPr lvl="1"/>
            <a:r>
              <a:rPr lang="en-US" dirty="0"/>
              <a:t>Use the set command with no arguments.</a:t>
            </a:r>
          </a:p>
          <a:p>
            <a:endParaRPr lang="en-US" dirty="0"/>
          </a:p>
        </p:txBody>
      </p:sp>
      <p:sp>
        <p:nvSpPr>
          <p:cNvPr id="3" name="Title 2">
            <a:extLst>
              <a:ext uri="{FF2B5EF4-FFF2-40B4-BE49-F238E27FC236}">
                <a16:creationId xmlns:a16="http://schemas.microsoft.com/office/drawing/2014/main" id="{45BFB7F3-EFCA-F94C-8214-C5474F4E76F9}"/>
              </a:ext>
            </a:extLst>
          </p:cNvPr>
          <p:cNvSpPr>
            <a:spLocks noGrp="1"/>
          </p:cNvSpPr>
          <p:nvPr>
            <p:ph type="title"/>
          </p:nvPr>
        </p:nvSpPr>
        <p:spPr>
          <a:xfrm>
            <a:off x="341924" y="75202"/>
            <a:ext cx="8460151" cy="633458"/>
          </a:xfrm>
        </p:spPr>
        <p:txBody>
          <a:bodyPr/>
          <a:lstStyle/>
          <a:p>
            <a:r>
              <a:rPr lang="en-US" dirty="0"/>
              <a:t>Activity 13-1: Discussing the Bash Shell Environment</a:t>
            </a:r>
          </a:p>
        </p:txBody>
      </p:sp>
      <p:sp>
        <p:nvSpPr>
          <p:cNvPr id="4" name="Slide Number Placeholder 3">
            <a:extLst>
              <a:ext uri="{FF2B5EF4-FFF2-40B4-BE49-F238E27FC236}">
                <a16:creationId xmlns:a16="http://schemas.microsoft.com/office/drawing/2014/main" id="{01852F35-B4B1-D343-9602-3FBB489D238D}"/>
              </a:ext>
            </a:extLst>
          </p:cNvPr>
          <p:cNvSpPr>
            <a:spLocks noGrp="1"/>
          </p:cNvSpPr>
          <p:nvPr>
            <p:ph type="sldNum" sz="quarter" idx="4"/>
          </p:nvPr>
        </p:nvSpPr>
        <p:spPr/>
        <p:txBody>
          <a:bodyPr/>
          <a:lstStyle/>
          <a:p>
            <a:fld id="{2066355A-084C-D24E-9AD2-7E4FC41EA627}" type="slidenum">
              <a:rPr lang="en-US" smtClean="0"/>
              <a:pPr/>
              <a:t>22</a:t>
            </a:fld>
            <a:endParaRPr lang="en-US" dirty="0"/>
          </a:p>
        </p:txBody>
      </p:sp>
    </p:spTree>
    <p:extLst>
      <p:ext uri="{BB962C8B-B14F-4D97-AF65-F5344CB8AC3E}">
        <p14:creationId xmlns:p14="http://schemas.microsoft.com/office/powerpoint/2010/main" val="3494342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fade">
                                      <p:cBhvr>
                                        <p:cTn id="7" dur="1000"/>
                                        <p:tgtEl>
                                          <p:spTgt spid="2">
                                            <p:txEl>
                                              <p:pRg st="2" end="2"/>
                                            </p:txEl>
                                          </p:spTgt>
                                        </p:tgtEl>
                                      </p:cBhvr>
                                    </p:animEffect>
                                    <p:anim calcmode="lin" valueType="num">
                                      <p:cBhvr>
                                        <p:cTn id="8"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3" end="3"/>
                                            </p:txEl>
                                          </p:spTgt>
                                        </p:tgtEl>
                                        <p:attrNameLst>
                                          <p:attrName>style.visibility</p:attrName>
                                        </p:attrNameLst>
                                      </p:cBhvr>
                                      <p:to>
                                        <p:strVal val="visible"/>
                                      </p:to>
                                    </p:set>
                                    <p:animEffect transition="in" filter="fade">
                                      <p:cBhvr>
                                        <p:cTn id="14" dur="1000"/>
                                        <p:tgtEl>
                                          <p:spTgt spid="2">
                                            <p:txEl>
                                              <p:pRg st="3" end="3"/>
                                            </p:txEl>
                                          </p:spTgt>
                                        </p:tgtEl>
                                      </p:cBhvr>
                                    </p:animEffect>
                                    <p:anim calcmode="lin" valueType="num">
                                      <p:cBhvr>
                                        <p:cTn id="15"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79DD07B-CF76-8F44-9ED5-830C51FE1368}"/>
              </a:ext>
            </a:extLst>
          </p:cNvPr>
          <p:cNvSpPr>
            <a:spLocks noGrp="1"/>
          </p:cNvSpPr>
          <p:nvPr>
            <p:ph idx="1"/>
          </p:nvPr>
        </p:nvSpPr>
        <p:spPr/>
        <p:txBody>
          <a:bodyPr/>
          <a:lstStyle/>
          <a:p>
            <a:r>
              <a:rPr lang="en-US" b="1" dirty="0"/>
              <a:t>You believe either that the PATH variable is incorrectly set or that there are a significant number of commands missing from the system. How can you display the PATH variable value?</a:t>
            </a:r>
          </a:p>
          <a:p>
            <a:endParaRPr lang="en-US" b="1" dirty="0"/>
          </a:p>
          <a:p>
            <a:r>
              <a:rPr lang="en-US" b="1" dirty="0"/>
              <a:t>ANSWER:</a:t>
            </a:r>
          </a:p>
          <a:p>
            <a:pPr lvl="1"/>
            <a:r>
              <a:rPr lang="en-US" dirty="0"/>
              <a:t>Use the echo $PATH command.</a:t>
            </a:r>
          </a:p>
          <a:p>
            <a:endParaRPr lang="en-US" dirty="0"/>
          </a:p>
        </p:txBody>
      </p:sp>
      <p:sp>
        <p:nvSpPr>
          <p:cNvPr id="3" name="Title 2">
            <a:extLst>
              <a:ext uri="{FF2B5EF4-FFF2-40B4-BE49-F238E27FC236}">
                <a16:creationId xmlns:a16="http://schemas.microsoft.com/office/drawing/2014/main" id="{45BFB7F3-EFCA-F94C-8214-C5474F4E76F9}"/>
              </a:ext>
            </a:extLst>
          </p:cNvPr>
          <p:cNvSpPr>
            <a:spLocks noGrp="1"/>
          </p:cNvSpPr>
          <p:nvPr>
            <p:ph type="title"/>
          </p:nvPr>
        </p:nvSpPr>
        <p:spPr>
          <a:xfrm>
            <a:off x="341924" y="75202"/>
            <a:ext cx="8460151" cy="633458"/>
          </a:xfrm>
        </p:spPr>
        <p:txBody>
          <a:bodyPr/>
          <a:lstStyle/>
          <a:p>
            <a:r>
              <a:rPr lang="en-US" dirty="0"/>
              <a:t>Activity 13-1: Discussing the Bash Shell Environment</a:t>
            </a:r>
          </a:p>
        </p:txBody>
      </p:sp>
      <p:sp>
        <p:nvSpPr>
          <p:cNvPr id="4" name="Slide Number Placeholder 3">
            <a:extLst>
              <a:ext uri="{FF2B5EF4-FFF2-40B4-BE49-F238E27FC236}">
                <a16:creationId xmlns:a16="http://schemas.microsoft.com/office/drawing/2014/main" id="{01852F35-B4B1-D343-9602-3FBB489D238D}"/>
              </a:ext>
            </a:extLst>
          </p:cNvPr>
          <p:cNvSpPr>
            <a:spLocks noGrp="1"/>
          </p:cNvSpPr>
          <p:nvPr>
            <p:ph type="sldNum" sz="quarter" idx="4"/>
          </p:nvPr>
        </p:nvSpPr>
        <p:spPr/>
        <p:txBody>
          <a:bodyPr/>
          <a:lstStyle/>
          <a:p>
            <a:fld id="{2066355A-084C-D24E-9AD2-7E4FC41EA627}" type="slidenum">
              <a:rPr lang="en-US" smtClean="0"/>
              <a:pPr/>
              <a:t>23</a:t>
            </a:fld>
            <a:endParaRPr lang="en-US" dirty="0"/>
          </a:p>
        </p:txBody>
      </p:sp>
    </p:spTree>
    <p:extLst>
      <p:ext uri="{BB962C8B-B14F-4D97-AF65-F5344CB8AC3E}">
        <p14:creationId xmlns:p14="http://schemas.microsoft.com/office/powerpoint/2010/main" val="2569384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fade">
                                      <p:cBhvr>
                                        <p:cTn id="7" dur="1000"/>
                                        <p:tgtEl>
                                          <p:spTgt spid="2">
                                            <p:txEl>
                                              <p:pRg st="2" end="2"/>
                                            </p:txEl>
                                          </p:spTgt>
                                        </p:tgtEl>
                                      </p:cBhvr>
                                    </p:animEffect>
                                    <p:anim calcmode="lin" valueType="num">
                                      <p:cBhvr>
                                        <p:cTn id="8"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3" end="3"/>
                                            </p:txEl>
                                          </p:spTgt>
                                        </p:tgtEl>
                                        <p:attrNameLst>
                                          <p:attrName>style.visibility</p:attrName>
                                        </p:attrNameLst>
                                      </p:cBhvr>
                                      <p:to>
                                        <p:strVal val="visible"/>
                                      </p:to>
                                    </p:set>
                                    <p:animEffect transition="in" filter="fade">
                                      <p:cBhvr>
                                        <p:cTn id="14" dur="1000"/>
                                        <p:tgtEl>
                                          <p:spTgt spid="2">
                                            <p:txEl>
                                              <p:pRg st="3" end="3"/>
                                            </p:txEl>
                                          </p:spTgt>
                                        </p:tgtEl>
                                      </p:cBhvr>
                                    </p:animEffect>
                                    <p:anim calcmode="lin" valueType="num">
                                      <p:cBhvr>
                                        <p:cTn id="15"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79DD07B-CF76-8F44-9ED5-830C51FE1368}"/>
              </a:ext>
            </a:extLst>
          </p:cNvPr>
          <p:cNvSpPr>
            <a:spLocks noGrp="1"/>
          </p:cNvSpPr>
          <p:nvPr>
            <p:ph idx="1"/>
          </p:nvPr>
        </p:nvSpPr>
        <p:spPr/>
        <p:txBody>
          <a:bodyPr/>
          <a:lstStyle/>
          <a:p>
            <a:r>
              <a:rPr lang="en-US" b="1" dirty="0"/>
              <a:t>Another system administrator has aliased the ls command to ls –la and you don't like to see that much output in a simple ls command. How can you temporarily remove the alias?</a:t>
            </a:r>
          </a:p>
          <a:p>
            <a:endParaRPr lang="en-US" b="1" dirty="0"/>
          </a:p>
          <a:p>
            <a:r>
              <a:rPr lang="en-US" b="1" dirty="0"/>
              <a:t>ANSWER:</a:t>
            </a:r>
          </a:p>
          <a:p>
            <a:pPr lvl="1"/>
            <a:r>
              <a:rPr lang="en-US" dirty="0"/>
              <a:t>Use the unalias command: unalias ls</a:t>
            </a:r>
          </a:p>
        </p:txBody>
      </p:sp>
      <p:sp>
        <p:nvSpPr>
          <p:cNvPr id="3" name="Title 2">
            <a:extLst>
              <a:ext uri="{FF2B5EF4-FFF2-40B4-BE49-F238E27FC236}">
                <a16:creationId xmlns:a16="http://schemas.microsoft.com/office/drawing/2014/main" id="{45BFB7F3-EFCA-F94C-8214-C5474F4E76F9}"/>
              </a:ext>
            </a:extLst>
          </p:cNvPr>
          <p:cNvSpPr>
            <a:spLocks noGrp="1"/>
          </p:cNvSpPr>
          <p:nvPr>
            <p:ph type="title"/>
          </p:nvPr>
        </p:nvSpPr>
        <p:spPr>
          <a:xfrm>
            <a:off x="341924" y="75202"/>
            <a:ext cx="8460151" cy="633458"/>
          </a:xfrm>
        </p:spPr>
        <p:txBody>
          <a:bodyPr/>
          <a:lstStyle/>
          <a:p>
            <a:r>
              <a:rPr lang="en-US" dirty="0"/>
              <a:t>Activity 13-1: Discussing the Bash Shell Environment</a:t>
            </a:r>
          </a:p>
        </p:txBody>
      </p:sp>
      <p:sp>
        <p:nvSpPr>
          <p:cNvPr id="4" name="Slide Number Placeholder 3">
            <a:extLst>
              <a:ext uri="{FF2B5EF4-FFF2-40B4-BE49-F238E27FC236}">
                <a16:creationId xmlns:a16="http://schemas.microsoft.com/office/drawing/2014/main" id="{01852F35-B4B1-D343-9602-3FBB489D238D}"/>
              </a:ext>
            </a:extLst>
          </p:cNvPr>
          <p:cNvSpPr>
            <a:spLocks noGrp="1"/>
          </p:cNvSpPr>
          <p:nvPr>
            <p:ph type="sldNum" sz="quarter" idx="4"/>
          </p:nvPr>
        </p:nvSpPr>
        <p:spPr/>
        <p:txBody>
          <a:bodyPr/>
          <a:lstStyle/>
          <a:p>
            <a:fld id="{2066355A-084C-D24E-9AD2-7E4FC41EA627}" type="slidenum">
              <a:rPr lang="en-US" smtClean="0"/>
              <a:pPr/>
              <a:t>24</a:t>
            </a:fld>
            <a:endParaRPr lang="en-US" dirty="0"/>
          </a:p>
        </p:txBody>
      </p:sp>
    </p:spTree>
    <p:extLst>
      <p:ext uri="{BB962C8B-B14F-4D97-AF65-F5344CB8AC3E}">
        <p14:creationId xmlns:p14="http://schemas.microsoft.com/office/powerpoint/2010/main" val="90587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fade">
                                      <p:cBhvr>
                                        <p:cTn id="7" dur="1000"/>
                                        <p:tgtEl>
                                          <p:spTgt spid="2">
                                            <p:txEl>
                                              <p:pRg st="2" end="2"/>
                                            </p:txEl>
                                          </p:spTgt>
                                        </p:tgtEl>
                                      </p:cBhvr>
                                    </p:animEffect>
                                    <p:anim calcmode="lin" valueType="num">
                                      <p:cBhvr>
                                        <p:cTn id="8"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3" end="3"/>
                                            </p:txEl>
                                          </p:spTgt>
                                        </p:tgtEl>
                                        <p:attrNameLst>
                                          <p:attrName>style.visibility</p:attrName>
                                        </p:attrNameLst>
                                      </p:cBhvr>
                                      <p:to>
                                        <p:strVal val="visible"/>
                                      </p:to>
                                    </p:set>
                                    <p:animEffect transition="in" filter="fade">
                                      <p:cBhvr>
                                        <p:cTn id="14" dur="1000"/>
                                        <p:tgtEl>
                                          <p:spTgt spid="2">
                                            <p:txEl>
                                              <p:pRg st="3" end="3"/>
                                            </p:txEl>
                                          </p:spTgt>
                                        </p:tgtEl>
                                      </p:cBhvr>
                                    </p:animEffect>
                                    <p:anim calcmode="lin" valueType="num">
                                      <p:cBhvr>
                                        <p:cTn id="15"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F0E3FAF6-6ECC-4007-B29D-DF5DE59B4A36}"/>
              </a:ext>
            </a:extLst>
          </p:cNvPr>
          <p:cNvSpPr>
            <a:spLocks noGrp="1"/>
          </p:cNvSpPr>
          <p:nvPr>
            <p:ph idx="1"/>
          </p:nvPr>
        </p:nvSpPr>
        <p:spPr/>
        <p:txBody>
          <a:bodyPr/>
          <a:lstStyle/>
          <a:p>
            <a:r>
              <a:rPr lang="en-US" dirty="0"/>
              <a:t>You'll customize your environment to enhance productivity.</a:t>
            </a:r>
          </a:p>
          <a:p>
            <a:r>
              <a:rPr lang="en-US" dirty="0"/>
              <a:t>You'll minimize command history for security.</a:t>
            </a:r>
          </a:p>
          <a:p>
            <a:r>
              <a:rPr lang="en-US" dirty="0"/>
              <a:t>You'll add a search path for a new scripts directory.</a:t>
            </a:r>
          </a:p>
          <a:p>
            <a:r>
              <a:rPr lang="en-US" dirty="0"/>
              <a:t>You'll create an alias for a lengthy command.</a:t>
            </a:r>
          </a:p>
        </p:txBody>
      </p:sp>
      <p:sp>
        <p:nvSpPr>
          <p:cNvPr id="5" name="Title 4">
            <a:extLst>
              <a:ext uri="{FF2B5EF4-FFF2-40B4-BE49-F238E27FC236}">
                <a16:creationId xmlns:a16="http://schemas.microsoft.com/office/drawing/2014/main" id="{886462CB-EABF-49FF-A3E8-A5DB5087DB11}"/>
              </a:ext>
            </a:extLst>
          </p:cNvPr>
          <p:cNvSpPr>
            <a:spLocks noGrp="1"/>
          </p:cNvSpPr>
          <p:nvPr>
            <p:ph type="title"/>
          </p:nvPr>
        </p:nvSpPr>
        <p:spPr/>
        <p:txBody>
          <a:bodyPr/>
          <a:lstStyle/>
          <a:p>
            <a:r>
              <a:rPr lang="en-US" dirty="0"/>
              <a:t>Activity: Customizing the Bash Shell Environment</a:t>
            </a:r>
          </a:p>
        </p:txBody>
      </p:sp>
      <p:sp>
        <p:nvSpPr>
          <p:cNvPr id="3" name="Slide Number Placeholder 2">
            <a:extLst>
              <a:ext uri="{FF2B5EF4-FFF2-40B4-BE49-F238E27FC236}">
                <a16:creationId xmlns:a16="http://schemas.microsoft.com/office/drawing/2014/main" id="{E99B47D4-2685-4ED4-90D2-2EEF5CD2D7FD}"/>
              </a:ext>
            </a:extLst>
          </p:cNvPr>
          <p:cNvSpPr>
            <a:spLocks noGrp="1"/>
          </p:cNvSpPr>
          <p:nvPr>
            <p:ph type="sldNum" sz="quarter" idx="4"/>
          </p:nvPr>
        </p:nvSpPr>
        <p:spPr/>
        <p:txBody>
          <a:bodyPr/>
          <a:lstStyle/>
          <a:p>
            <a:fld id="{2066355A-084C-D24E-9AD2-7E4FC41EA627}" type="slidenum">
              <a:rPr lang="en-US" smtClean="0"/>
              <a:pPr/>
              <a:t>25</a:t>
            </a:fld>
            <a:endParaRPr lang="en-US" dirty="0"/>
          </a:p>
        </p:txBody>
      </p:sp>
    </p:spTree>
    <p:extLst>
      <p:ext uri="{BB962C8B-B14F-4D97-AF65-F5344CB8AC3E}">
        <p14:creationId xmlns:p14="http://schemas.microsoft.com/office/powerpoint/2010/main" val="33250133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86A113-7D0D-FD4D-B4A6-C95443DA6E39}"/>
              </a:ext>
            </a:extLst>
          </p:cNvPr>
          <p:cNvSpPr>
            <a:spLocks noGrp="1"/>
          </p:cNvSpPr>
          <p:nvPr>
            <p:ph type="title"/>
          </p:nvPr>
        </p:nvSpPr>
        <p:spPr>
          <a:xfrm>
            <a:off x="341924" y="181219"/>
            <a:ext cx="8455566" cy="633458"/>
          </a:xfrm>
        </p:spPr>
        <p:txBody>
          <a:bodyPr/>
          <a:lstStyle/>
          <a:p>
            <a:r>
              <a:rPr lang="en-US" dirty="0"/>
              <a:t>Topic B: Identify Scripting and Programming Fundamentals</a:t>
            </a:r>
          </a:p>
        </p:txBody>
      </p:sp>
      <p:sp>
        <p:nvSpPr>
          <p:cNvPr id="3" name="Slide Number Placeholder 2">
            <a:extLst>
              <a:ext uri="{FF2B5EF4-FFF2-40B4-BE49-F238E27FC236}">
                <a16:creationId xmlns:a16="http://schemas.microsoft.com/office/drawing/2014/main" id="{CF17D691-11E2-6F48-A5FD-30A43EC44FDC}"/>
              </a:ext>
            </a:extLst>
          </p:cNvPr>
          <p:cNvSpPr>
            <a:spLocks noGrp="1"/>
          </p:cNvSpPr>
          <p:nvPr>
            <p:ph type="sldNum" sz="quarter" idx="4"/>
          </p:nvPr>
        </p:nvSpPr>
        <p:spPr/>
        <p:txBody>
          <a:bodyPr/>
          <a:lstStyle/>
          <a:p>
            <a:fld id="{2066355A-084C-D24E-9AD2-7E4FC41EA627}" type="slidenum">
              <a:rPr lang="en-US" smtClean="0"/>
              <a:pPr/>
              <a:t>26</a:t>
            </a:fld>
            <a:endParaRPr lang="en-US" dirty="0"/>
          </a:p>
        </p:txBody>
      </p:sp>
      <p:sp>
        <p:nvSpPr>
          <p:cNvPr id="4" name="Content Placeholder 3">
            <a:extLst>
              <a:ext uri="{FF2B5EF4-FFF2-40B4-BE49-F238E27FC236}">
                <a16:creationId xmlns:a16="http://schemas.microsoft.com/office/drawing/2014/main" id="{79536563-C854-894C-97C6-F3931ACBB7A1}"/>
              </a:ext>
            </a:extLst>
          </p:cNvPr>
          <p:cNvSpPr>
            <a:spLocks noGrp="1"/>
          </p:cNvSpPr>
          <p:nvPr>
            <p:ph idx="1"/>
          </p:nvPr>
        </p:nvSpPr>
        <p:spPr>
          <a:xfrm>
            <a:off x="1068263" y="980349"/>
            <a:ext cx="7733813" cy="3322145"/>
          </a:xfrm>
        </p:spPr>
        <p:txBody>
          <a:bodyPr/>
          <a:lstStyle/>
          <a:p>
            <a:pPr marL="0" indent="0">
              <a:buNone/>
            </a:pPr>
            <a:r>
              <a:rPr lang="en-US" dirty="0"/>
              <a:t>Exam Objectives:</a:t>
            </a:r>
          </a:p>
          <a:p>
            <a:r>
              <a:rPr lang="en-US" dirty="0"/>
              <a:t>5.1 Given a scenario, deploy and execute basic Bash scripts.</a:t>
            </a:r>
          </a:p>
        </p:txBody>
      </p:sp>
      <p:pic>
        <p:nvPicPr>
          <p:cNvPr id="5" name="Picture 4" descr="/var/folders/8s/gh60cc4s1ps8jl3hr45sg7tr0000gn/T/com.microsoft.Powerpoint/WebArchiveCopyPasteTempFiles/wd9Ych2lYQCiAAAAABJRU5ErkJggg==">
            <a:extLst>
              <a:ext uri="{FF2B5EF4-FFF2-40B4-BE49-F238E27FC236}">
                <a16:creationId xmlns:a16="http://schemas.microsoft.com/office/drawing/2014/main" id="{534E5A59-FD31-FE45-8ED5-40D7173CE9CF}"/>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495493" y="980349"/>
            <a:ext cx="572770" cy="577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39056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A749C27-899B-45E8-B0C8-2A57D5DF0B0C}"/>
              </a:ext>
            </a:extLst>
          </p:cNvPr>
          <p:cNvSpPr>
            <a:spLocks noGrp="1"/>
          </p:cNvSpPr>
          <p:nvPr>
            <p:ph type="title"/>
          </p:nvPr>
        </p:nvSpPr>
        <p:spPr/>
        <p:txBody>
          <a:bodyPr/>
          <a:lstStyle/>
          <a:p>
            <a:r>
              <a:rPr lang="en-US" dirty="0"/>
              <a:t>Bash Scripting</a:t>
            </a:r>
          </a:p>
        </p:txBody>
      </p:sp>
      <p:sp>
        <p:nvSpPr>
          <p:cNvPr id="4" name="Slide Number Placeholder 3">
            <a:extLst>
              <a:ext uri="{FF2B5EF4-FFF2-40B4-BE49-F238E27FC236}">
                <a16:creationId xmlns:a16="http://schemas.microsoft.com/office/drawing/2014/main" id="{20B9E11B-CD8D-4BD6-BFA1-AFDD4E4796CA}"/>
              </a:ext>
            </a:extLst>
          </p:cNvPr>
          <p:cNvSpPr>
            <a:spLocks noGrp="1"/>
          </p:cNvSpPr>
          <p:nvPr>
            <p:ph type="sldNum" sz="quarter" idx="4"/>
          </p:nvPr>
        </p:nvSpPr>
        <p:spPr/>
        <p:txBody>
          <a:bodyPr/>
          <a:lstStyle/>
          <a:p>
            <a:fld id="{2066355A-084C-D24E-9AD2-7E4FC41EA627}" type="slidenum">
              <a:rPr lang="en-US" smtClean="0"/>
              <a:pPr/>
              <a:t>27</a:t>
            </a:fld>
            <a:endParaRPr lang="en-US" dirty="0"/>
          </a:p>
        </p:txBody>
      </p:sp>
      <p:sp>
        <p:nvSpPr>
          <p:cNvPr id="7" name="Content Placeholder 6">
            <a:extLst>
              <a:ext uri="{FF2B5EF4-FFF2-40B4-BE49-F238E27FC236}">
                <a16:creationId xmlns:a16="http://schemas.microsoft.com/office/drawing/2014/main" id="{26FF65BF-574B-477C-B2C1-50F273A85421}"/>
              </a:ext>
            </a:extLst>
          </p:cNvPr>
          <p:cNvSpPr>
            <a:spLocks noGrp="1"/>
          </p:cNvSpPr>
          <p:nvPr>
            <p:ph idx="1"/>
          </p:nvPr>
        </p:nvSpPr>
        <p:spPr/>
        <p:txBody>
          <a:bodyPr/>
          <a:lstStyle/>
          <a:p>
            <a:r>
              <a:rPr lang="en-US" dirty="0"/>
              <a:t>Bash is a powerful scripting language.</a:t>
            </a:r>
          </a:p>
          <a:p>
            <a:r>
              <a:rPr lang="en-US" dirty="0"/>
              <a:t>Bash scripts can increase efficiency of Linux administration.</a:t>
            </a:r>
          </a:p>
          <a:p>
            <a:r>
              <a:rPr lang="en-US" dirty="0"/>
              <a:t>Bash scripts can make system calls or leverage user space tools.</a:t>
            </a:r>
          </a:p>
          <a:p>
            <a:r>
              <a:rPr lang="en-US" dirty="0"/>
              <a:t>Any program you can call at CLI can be invoked in a script.</a:t>
            </a:r>
          </a:p>
          <a:p>
            <a:r>
              <a:rPr lang="en-US" dirty="0"/>
              <a:t>Also supports logic-based programming elements.</a:t>
            </a:r>
          </a:p>
        </p:txBody>
      </p:sp>
    </p:spTree>
    <p:extLst>
      <p:ext uri="{BB962C8B-B14F-4D97-AF65-F5344CB8AC3E}">
        <p14:creationId xmlns:p14="http://schemas.microsoft.com/office/powerpoint/2010/main" val="28377621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07C3CD3-0A76-447F-88E8-5FBE9918EA0E}"/>
              </a:ext>
            </a:extLst>
          </p:cNvPr>
          <p:cNvSpPr>
            <a:spLocks noGrp="1"/>
          </p:cNvSpPr>
          <p:nvPr>
            <p:ph type="title"/>
          </p:nvPr>
        </p:nvSpPr>
        <p:spPr/>
        <p:txBody>
          <a:bodyPr/>
          <a:lstStyle/>
          <a:p>
            <a:r>
              <a:rPr lang="en-US" dirty="0"/>
              <a:t>Syntax</a:t>
            </a:r>
          </a:p>
        </p:txBody>
      </p:sp>
      <p:sp>
        <p:nvSpPr>
          <p:cNvPr id="7" name="Text Placeholder 6">
            <a:extLst>
              <a:ext uri="{FF2B5EF4-FFF2-40B4-BE49-F238E27FC236}">
                <a16:creationId xmlns:a16="http://schemas.microsoft.com/office/drawing/2014/main" id="{1A89AF93-FA3B-4520-AD75-E093B156520C}"/>
              </a:ext>
            </a:extLst>
          </p:cNvPr>
          <p:cNvSpPr>
            <a:spLocks noGrp="1"/>
          </p:cNvSpPr>
          <p:nvPr>
            <p:ph type="body" sz="quarter" idx="13"/>
          </p:nvPr>
        </p:nvSpPr>
        <p:spPr/>
        <p:txBody>
          <a:bodyPr/>
          <a:lstStyle/>
          <a:p>
            <a:r>
              <a:rPr lang="en-US" dirty="0"/>
              <a:t>The rules that define how you write scripting code.</a:t>
            </a:r>
          </a:p>
        </p:txBody>
      </p:sp>
      <p:sp>
        <p:nvSpPr>
          <p:cNvPr id="3" name="Slide Number Placeholder 2">
            <a:extLst>
              <a:ext uri="{FF2B5EF4-FFF2-40B4-BE49-F238E27FC236}">
                <a16:creationId xmlns:a16="http://schemas.microsoft.com/office/drawing/2014/main" id="{C4C855F0-EED8-41C0-B0F3-E233E678C1A5}"/>
              </a:ext>
            </a:extLst>
          </p:cNvPr>
          <p:cNvSpPr>
            <a:spLocks noGrp="1"/>
          </p:cNvSpPr>
          <p:nvPr>
            <p:ph type="sldNum" sz="quarter" idx="4"/>
          </p:nvPr>
        </p:nvSpPr>
        <p:spPr/>
        <p:txBody>
          <a:bodyPr/>
          <a:lstStyle/>
          <a:p>
            <a:fld id="{2066355A-084C-D24E-9AD2-7E4FC41EA627}" type="slidenum">
              <a:rPr lang="en-US" smtClean="0"/>
              <a:pPr/>
              <a:t>28</a:t>
            </a:fld>
            <a:endParaRPr lang="en-US" dirty="0"/>
          </a:p>
        </p:txBody>
      </p:sp>
      <p:sp>
        <p:nvSpPr>
          <p:cNvPr id="6" name="Content Placeholder 5">
            <a:extLst>
              <a:ext uri="{FF2B5EF4-FFF2-40B4-BE49-F238E27FC236}">
                <a16:creationId xmlns:a16="http://schemas.microsoft.com/office/drawing/2014/main" id="{42038593-9816-4E86-A69F-B81F0C1F721A}"/>
              </a:ext>
            </a:extLst>
          </p:cNvPr>
          <p:cNvSpPr>
            <a:spLocks noGrp="1"/>
          </p:cNvSpPr>
          <p:nvPr>
            <p:ph idx="1"/>
          </p:nvPr>
        </p:nvSpPr>
        <p:spPr/>
        <p:txBody>
          <a:bodyPr/>
          <a:lstStyle/>
          <a:p>
            <a:r>
              <a:rPr lang="en-US" dirty="0"/>
              <a:t>Each language has its own syntax.</a:t>
            </a:r>
          </a:p>
          <a:p>
            <a:r>
              <a:rPr lang="en-US" dirty="0"/>
              <a:t>Many share commonalities.</a:t>
            </a:r>
          </a:p>
          <a:p>
            <a:r>
              <a:rPr lang="en-US" dirty="0"/>
              <a:t>Syntax of Bash is very similar to working at the CLI.</a:t>
            </a:r>
          </a:p>
        </p:txBody>
      </p:sp>
    </p:spTree>
    <p:extLst>
      <p:ext uri="{BB962C8B-B14F-4D97-AF65-F5344CB8AC3E}">
        <p14:creationId xmlns:p14="http://schemas.microsoft.com/office/powerpoint/2010/main" val="293712107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6DA5EA-60CD-49CD-929A-13415BC8F1A1}"/>
              </a:ext>
            </a:extLst>
          </p:cNvPr>
          <p:cNvSpPr>
            <a:spLocks noGrp="1"/>
          </p:cNvSpPr>
          <p:nvPr>
            <p:ph type="title"/>
          </p:nvPr>
        </p:nvSpPr>
        <p:spPr/>
        <p:txBody>
          <a:bodyPr/>
          <a:lstStyle/>
          <a:p>
            <a:r>
              <a:rPr lang="en-US" dirty="0"/>
              <a:t>Variable Assignment</a:t>
            </a:r>
          </a:p>
        </p:txBody>
      </p:sp>
      <p:sp>
        <p:nvSpPr>
          <p:cNvPr id="3" name="Text Placeholder 2">
            <a:extLst>
              <a:ext uri="{FF2B5EF4-FFF2-40B4-BE49-F238E27FC236}">
                <a16:creationId xmlns:a16="http://schemas.microsoft.com/office/drawing/2014/main" id="{408B8CB3-E620-4C78-B31F-44BFBE391A10}"/>
              </a:ext>
            </a:extLst>
          </p:cNvPr>
          <p:cNvSpPr>
            <a:spLocks noGrp="1"/>
          </p:cNvSpPr>
          <p:nvPr>
            <p:ph type="body" sz="quarter" idx="13"/>
          </p:nvPr>
        </p:nvSpPr>
        <p:spPr/>
        <p:txBody>
          <a:bodyPr/>
          <a:lstStyle/>
          <a:p>
            <a:r>
              <a:rPr lang="en-US" dirty="0"/>
              <a:t>The act of defining a variable as having a certain value.</a:t>
            </a:r>
          </a:p>
        </p:txBody>
      </p:sp>
      <p:sp>
        <p:nvSpPr>
          <p:cNvPr id="4" name="Slide Number Placeholder 3">
            <a:extLst>
              <a:ext uri="{FF2B5EF4-FFF2-40B4-BE49-F238E27FC236}">
                <a16:creationId xmlns:a16="http://schemas.microsoft.com/office/drawing/2014/main" id="{D15F30EB-B6AC-4BE1-A5F0-20A508EAED82}"/>
              </a:ext>
            </a:extLst>
          </p:cNvPr>
          <p:cNvSpPr>
            <a:spLocks noGrp="1"/>
          </p:cNvSpPr>
          <p:nvPr>
            <p:ph type="sldNum" sz="quarter" idx="4"/>
          </p:nvPr>
        </p:nvSpPr>
        <p:spPr/>
        <p:txBody>
          <a:bodyPr/>
          <a:lstStyle/>
          <a:p>
            <a:fld id="{2066355A-084C-D24E-9AD2-7E4FC41EA627}" type="slidenum">
              <a:rPr lang="en-US" smtClean="0"/>
              <a:pPr/>
              <a:t>29</a:t>
            </a:fld>
            <a:endParaRPr lang="en-US" dirty="0"/>
          </a:p>
        </p:txBody>
      </p:sp>
      <p:sp>
        <p:nvSpPr>
          <p:cNvPr id="5" name="Content Placeholder 4">
            <a:extLst>
              <a:ext uri="{FF2B5EF4-FFF2-40B4-BE49-F238E27FC236}">
                <a16:creationId xmlns:a16="http://schemas.microsoft.com/office/drawing/2014/main" id="{9085AC97-E0A6-4692-A529-13EACD255E1B}"/>
              </a:ext>
            </a:extLst>
          </p:cNvPr>
          <p:cNvSpPr>
            <a:spLocks noGrp="1"/>
          </p:cNvSpPr>
          <p:nvPr>
            <p:ph idx="1"/>
          </p:nvPr>
        </p:nvSpPr>
        <p:spPr/>
        <p:txBody>
          <a:bodyPr/>
          <a:lstStyle/>
          <a:p>
            <a:r>
              <a:rPr lang="en-US" dirty="0"/>
              <a:t>In code, you assign values to variable names.</a:t>
            </a:r>
          </a:p>
          <a:p>
            <a:r>
              <a:rPr lang="en-US" dirty="0"/>
              <a:t>Values may change through script execution.</a:t>
            </a:r>
          </a:p>
          <a:p>
            <a:r>
              <a:rPr lang="en-US" dirty="0"/>
              <a:t>You can easily reference values through variables.</a:t>
            </a:r>
          </a:p>
          <a:p>
            <a:r>
              <a:rPr lang="en-US" dirty="0"/>
              <a:t>Many languages require you to define data type.</a:t>
            </a:r>
          </a:p>
          <a:p>
            <a:pPr lvl="1"/>
            <a:r>
              <a:rPr lang="en-US" dirty="0"/>
              <a:t>Bash doesn't; all variables are considered strings.</a:t>
            </a:r>
          </a:p>
          <a:p>
            <a:pPr lvl="1"/>
            <a:endParaRPr lang="en-US" dirty="0"/>
          </a:p>
        </p:txBody>
      </p:sp>
    </p:spTree>
    <p:extLst>
      <p:ext uri="{BB962C8B-B14F-4D97-AF65-F5344CB8AC3E}">
        <p14:creationId xmlns:p14="http://schemas.microsoft.com/office/powerpoint/2010/main" val="37164688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9D5D8E9-25AA-414B-B480-A41B11DD799E}"/>
              </a:ext>
            </a:extLst>
          </p:cNvPr>
          <p:cNvSpPr>
            <a:spLocks noGrp="1"/>
          </p:cNvSpPr>
          <p:nvPr>
            <p:ph type="title"/>
          </p:nvPr>
        </p:nvSpPr>
        <p:spPr/>
        <p:txBody>
          <a:bodyPr/>
          <a:lstStyle/>
          <a:p>
            <a:r>
              <a:rPr lang="en-US" dirty="0"/>
              <a:t>Shell Environment</a:t>
            </a:r>
          </a:p>
        </p:txBody>
      </p:sp>
      <p:sp>
        <p:nvSpPr>
          <p:cNvPr id="7" name="Text Placeholder 6">
            <a:extLst>
              <a:ext uri="{FF2B5EF4-FFF2-40B4-BE49-F238E27FC236}">
                <a16:creationId xmlns:a16="http://schemas.microsoft.com/office/drawing/2014/main" id="{A371472D-177B-4EC3-91E0-2846BB6EE073}"/>
              </a:ext>
            </a:extLst>
          </p:cNvPr>
          <p:cNvSpPr>
            <a:spLocks noGrp="1"/>
          </p:cNvSpPr>
          <p:nvPr>
            <p:ph type="body" sz="quarter" idx="13"/>
          </p:nvPr>
        </p:nvSpPr>
        <p:spPr/>
        <p:txBody>
          <a:bodyPr/>
          <a:lstStyle/>
          <a:p>
            <a:r>
              <a:rPr lang="en-US" dirty="0"/>
              <a:t>The mechanism by which a shell maintains settings and other behavioral details about the shell.</a:t>
            </a:r>
          </a:p>
        </p:txBody>
      </p:sp>
      <p:sp>
        <p:nvSpPr>
          <p:cNvPr id="3" name="Slide Number Placeholder 2">
            <a:extLst>
              <a:ext uri="{FF2B5EF4-FFF2-40B4-BE49-F238E27FC236}">
                <a16:creationId xmlns:a16="http://schemas.microsoft.com/office/drawing/2014/main" id="{CE195DCB-242A-4757-A4C3-36E1E7DF7FB0}"/>
              </a:ext>
            </a:extLst>
          </p:cNvPr>
          <p:cNvSpPr>
            <a:spLocks noGrp="1"/>
          </p:cNvSpPr>
          <p:nvPr>
            <p:ph type="sldNum" sz="quarter" idx="4"/>
          </p:nvPr>
        </p:nvSpPr>
        <p:spPr/>
        <p:txBody>
          <a:bodyPr/>
          <a:lstStyle/>
          <a:p>
            <a:fld id="{2066355A-084C-D24E-9AD2-7E4FC41EA627}" type="slidenum">
              <a:rPr lang="en-US" smtClean="0"/>
              <a:pPr/>
              <a:t>3</a:t>
            </a:fld>
            <a:endParaRPr lang="en-US" dirty="0"/>
          </a:p>
        </p:txBody>
      </p:sp>
      <p:sp>
        <p:nvSpPr>
          <p:cNvPr id="6" name="Content Placeholder 5">
            <a:extLst>
              <a:ext uri="{FF2B5EF4-FFF2-40B4-BE49-F238E27FC236}">
                <a16:creationId xmlns:a16="http://schemas.microsoft.com/office/drawing/2014/main" id="{86A0133C-B067-431F-83A2-BACBA9D45B7E}"/>
              </a:ext>
            </a:extLst>
          </p:cNvPr>
          <p:cNvSpPr>
            <a:spLocks noGrp="1"/>
          </p:cNvSpPr>
          <p:nvPr>
            <p:ph idx="1"/>
          </p:nvPr>
        </p:nvSpPr>
        <p:spPr/>
        <p:txBody>
          <a:bodyPr/>
          <a:lstStyle/>
          <a:p>
            <a:r>
              <a:rPr lang="en-US" dirty="0"/>
              <a:t>Shell creates environment when starting new session.</a:t>
            </a:r>
          </a:p>
          <a:p>
            <a:pPr lvl="1"/>
            <a:r>
              <a:rPr lang="en-US" dirty="0"/>
              <a:t>Uses environment's settings to determine how to interact with user.</a:t>
            </a:r>
          </a:p>
          <a:p>
            <a:r>
              <a:rPr lang="en-US" dirty="0"/>
              <a:t>Shell spawning creates a new session.</a:t>
            </a:r>
          </a:p>
          <a:p>
            <a:pPr lvl="1"/>
            <a:r>
              <a:rPr lang="en-US" dirty="0"/>
              <a:t>New session is a copy (child process).</a:t>
            </a:r>
          </a:p>
          <a:p>
            <a:pPr lvl="1"/>
            <a:r>
              <a:rPr lang="en-US" dirty="0"/>
              <a:t>Child process is spawned when user enters command.</a:t>
            </a:r>
          </a:p>
          <a:p>
            <a:pPr lvl="1"/>
            <a:r>
              <a:rPr lang="en-US" dirty="0"/>
              <a:t>Child process becomes new process.</a:t>
            </a:r>
          </a:p>
          <a:p>
            <a:pPr lvl="1"/>
            <a:r>
              <a:rPr lang="en-US" dirty="0"/>
              <a:t>Child process can create more processes, and so on.</a:t>
            </a:r>
          </a:p>
          <a:p>
            <a:pPr lvl="1"/>
            <a:r>
              <a:rPr lang="en-US" dirty="0"/>
              <a:t>Each process passes environment details onto next child.</a:t>
            </a:r>
          </a:p>
        </p:txBody>
      </p:sp>
    </p:spTree>
    <p:extLst>
      <p:ext uri="{BB962C8B-B14F-4D97-AF65-F5344CB8AC3E}">
        <p14:creationId xmlns:p14="http://schemas.microsoft.com/office/powerpoint/2010/main" val="24112222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C26968-C01C-4517-8EFE-975AC638FDF8}"/>
              </a:ext>
            </a:extLst>
          </p:cNvPr>
          <p:cNvSpPr>
            <a:spLocks noGrp="1"/>
          </p:cNvSpPr>
          <p:nvPr>
            <p:ph type="title"/>
          </p:nvPr>
        </p:nvSpPr>
        <p:spPr/>
        <p:txBody>
          <a:bodyPr/>
          <a:lstStyle/>
          <a:p>
            <a:r>
              <a:rPr lang="en-US" dirty="0"/>
              <a:t>Variable Substitution</a:t>
            </a:r>
          </a:p>
        </p:txBody>
      </p:sp>
      <p:sp>
        <p:nvSpPr>
          <p:cNvPr id="3" name="Text Placeholder 2">
            <a:extLst>
              <a:ext uri="{FF2B5EF4-FFF2-40B4-BE49-F238E27FC236}">
                <a16:creationId xmlns:a16="http://schemas.microsoft.com/office/drawing/2014/main" id="{A634C7A2-BC59-4EF8-9EEE-246171BA829B}"/>
              </a:ext>
            </a:extLst>
          </p:cNvPr>
          <p:cNvSpPr>
            <a:spLocks noGrp="1"/>
          </p:cNvSpPr>
          <p:nvPr>
            <p:ph type="body" sz="quarter" idx="13"/>
          </p:nvPr>
        </p:nvSpPr>
        <p:spPr/>
        <p:txBody>
          <a:bodyPr/>
          <a:lstStyle/>
          <a:p>
            <a:r>
              <a:rPr lang="en-US" dirty="0"/>
              <a:t>The act of referencing or retrieving the value of a variable.</a:t>
            </a:r>
          </a:p>
        </p:txBody>
      </p:sp>
      <p:sp>
        <p:nvSpPr>
          <p:cNvPr id="4" name="Slide Number Placeholder 3">
            <a:extLst>
              <a:ext uri="{FF2B5EF4-FFF2-40B4-BE49-F238E27FC236}">
                <a16:creationId xmlns:a16="http://schemas.microsoft.com/office/drawing/2014/main" id="{D2DF68A6-7F3D-4536-98E0-A43936F53222}"/>
              </a:ext>
            </a:extLst>
          </p:cNvPr>
          <p:cNvSpPr>
            <a:spLocks noGrp="1"/>
          </p:cNvSpPr>
          <p:nvPr>
            <p:ph type="sldNum" sz="quarter" idx="4"/>
          </p:nvPr>
        </p:nvSpPr>
        <p:spPr/>
        <p:txBody>
          <a:bodyPr/>
          <a:lstStyle/>
          <a:p>
            <a:fld id="{2066355A-084C-D24E-9AD2-7E4FC41EA627}" type="slidenum">
              <a:rPr lang="en-US" smtClean="0"/>
              <a:pPr/>
              <a:t>30</a:t>
            </a:fld>
            <a:endParaRPr lang="en-US" dirty="0"/>
          </a:p>
        </p:txBody>
      </p:sp>
      <p:sp>
        <p:nvSpPr>
          <p:cNvPr id="5" name="Content Placeholder 4">
            <a:extLst>
              <a:ext uri="{FF2B5EF4-FFF2-40B4-BE49-F238E27FC236}">
                <a16:creationId xmlns:a16="http://schemas.microsoft.com/office/drawing/2014/main" id="{5CA93AD1-A9D5-46A2-B9F8-EFA36426DC0F}"/>
              </a:ext>
            </a:extLst>
          </p:cNvPr>
          <p:cNvSpPr>
            <a:spLocks noGrp="1"/>
          </p:cNvSpPr>
          <p:nvPr>
            <p:ph idx="1"/>
          </p:nvPr>
        </p:nvSpPr>
        <p:spPr/>
        <p:txBody>
          <a:bodyPr/>
          <a:lstStyle/>
          <a:p>
            <a:r>
              <a:rPr lang="en-US" dirty="0"/>
              <a:t>After you assign a value to a variable, you reference the variable later.</a:t>
            </a:r>
          </a:p>
          <a:p>
            <a:r>
              <a:rPr lang="en-US" dirty="0"/>
              <a:t>Prevents you from having to hard-code values.</a:t>
            </a:r>
          </a:p>
        </p:txBody>
      </p:sp>
    </p:spTree>
    <p:extLst>
      <p:ext uri="{BB962C8B-B14F-4D97-AF65-F5344CB8AC3E}">
        <p14:creationId xmlns:p14="http://schemas.microsoft.com/office/powerpoint/2010/main" val="340656188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4983222-88FF-4635-973B-CEB79720C1FF}"/>
              </a:ext>
            </a:extLst>
          </p:cNvPr>
          <p:cNvSpPr>
            <a:spLocks noGrp="1"/>
          </p:cNvSpPr>
          <p:nvPr>
            <p:ph type="title"/>
          </p:nvPr>
        </p:nvSpPr>
        <p:spPr/>
        <p:txBody>
          <a:bodyPr/>
          <a:lstStyle/>
          <a:p>
            <a:r>
              <a:rPr lang="en-US" dirty="0"/>
              <a:t>Common Operators</a:t>
            </a:r>
          </a:p>
        </p:txBody>
      </p:sp>
      <p:sp>
        <p:nvSpPr>
          <p:cNvPr id="4" name="Slide Number Placeholder 3">
            <a:extLst>
              <a:ext uri="{FF2B5EF4-FFF2-40B4-BE49-F238E27FC236}">
                <a16:creationId xmlns:a16="http://schemas.microsoft.com/office/drawing/2014/main" id="{8485D153-5429-40FC-AC7D-93AC9BF19178}"/>
              </a:ext>
            </a:extLst>
          </p:cNvPr>
          <p:cNvSpPr>
            <a:spLocks noGrp="1"/>
          </p:cNvSpPr>
          <p:nvPr>
            <p:ph type="sldNum" sz="quarter" idx="4"/>
          </p:nvPr>
        </p:nvSpPr>
        <p:spPr/>
        <p:txBody>
          <a:bodyPr/>
          <a:lstStyle/>
          <a:p>
            <a:fld id="{2066355A-084C-D24E-9AD2-7E4FC41EA627}" type="slidenum">
              <a:rPr lang="en-US" smtClean="0"/>
              <a:pPr/>
              <a:t>31</a:t>
            </a:fld>
            <a:endParaRPr lang="en-US" dirty="0"/>
          </a:p>
        </p:txBody>
      </p:sp>
      <p:sp>
        <p:nvSpPr>
          <p:cNvPr id="7" name="Content Placeholder 6">
            <a:extLst>
              <a:ext uri="{FF2B5EF4-FFF2-40B4-BE49-F238E27FC236}">
                <a16:creationId xmlns:a16="http://schemas.microsoft.com/office/drawing/2014/main" id="{B5C965A1-40EA-44D6-9BC4-FB92598372F8}"/>
              </a:ext>
            </a:extLst>
          </p:cNvPr>
          <p:cNvSpPr>
            <a:spLocks noGrp="1"/>
          </p:cNvSpPr>
          <p:nvPr>
            <p:ph idx="1"/>
          </p:nvPr>
        </p:nvSpPr>
        <p:spPr/>
        <p:txBody>
          <a:bodyPr/>
          <a:lstStyle/>
          <a:p>
            <a:r>
              <a:rPr lang="en-US" sz="1600" dirty="0"/>
              <a:t>Operations enable you to perform tasks on variables and values.</a:t>
            </a:r>
          </a:p>
          <a:p>
            <a:pPr lvl="1"/>
            <a:r>
              <a:rPr lang="en-US" sz="1400" dirty="0"/>
              <a:t>Usually evaluate an expression.</a:t>
            </a:r>
          </a:p>
          <a:p>
            <a:r>
              <a:rPr lang="en-US" sz="1600" dirty="0"/>
              <a:t>Operators are objects that evaluate expressions.</a:t>
            </a:r>
          </a:p>
          <a:p>
            <a:r>
              <a:rPr lang="en-US" sz="1600" dirty="0"/>
              <a:t>Operands are values being operated on.</a:t>
            </a:r>
          </a:p>
          <a:p>
            <a:r>
              <a:rPr lang="en-US" sz="1600" dirty="0"/>
              <a:t>Some types of operators: arithmetic, comparison, logical, and string.</a:t>
            </a:r>
          </a:p>
          <a:p>
            <a:r>
              <a:rPr lang="en-US" sz="1600" dirty="0"/>
              <a:t>Many languages use traditional symbols for operations.</a:t>
            </a:r>
          </a:p>
          <a:p>
            <a:pPr lvl="1"/>
            <a:r>
              <a:rPr lang="en-US" sz="1400" dirty="0"/>
              <a:t>Example: </a:t>
            </a:r>
            <a:r>
              <a:rPr lang="en-US" sz="1400" dirty="0">
                <a:latin typeface="Cutive Mono" panose="020B0604020202020204" charset="0"/>
              </a:rPr>
              <a:t>==</a:t>
            </a:r>
            <a:r>
              <a:rPr lang="en-US" sz="1400" dirty="0"/>
              <a:t> compares if operands have same value.</a:t>
            </a:r>
          </a:p>
          <a:p>
            <a:pPr lvl="1"/>
            <a:r>
              <a:rPr lang="en-US" sz="1400" dirty="0">
                <a:latin typeface="Cutive Mono" panose="020B0604020202020204" charset="0"/>
              </a:rPr>
              <a:t>1 == 2</a:t>
            </a:r>
            <a:r>
              <a:rPr lang="en-US" sz="1400" dirty="0"/>
              <a:t> is false.</a:t>
            </a:r>
          </a:p>
          <a:p>
            <a:r>
              <a:rPr lang="en-US" sz="1600" dirty="0"/>
              <a:t>Some languages use letter-based operators.</a:t>
            </a:r>
          </a:p>
          <a:p>
            <a:pPr lvl="1"/>
            <a:r>
              <a:rPr lang="en-US" sz="1400" dirty="0"/>
              <a:t>Example: </a:t>
            </a:r>
            <a:r>
              <a:rPr lang="en-US" sz="1400" dirty="0">
                <a:latin typeface="Cutive Mono" panose="020B0604020202020204" charset="0"/>
              </a:rPr>
              <a:t>-ge</a:t>
            </a:r>
            <a:r>
              <a:rPr lang="en-US" sz="1400" dirty="0"/>
              <a:t> to evaluate greater than or equal to.</a:t>
            </a:r>
          </a:p>
          <a:p>
            <a:pPr lvl="1"/>
            <a:r>
              <a:rPr lang="en-US" sz="1400" dirty="0">
                <a:latin typeface="Cutive Mono" panose="020B0604020202020204" charset="0"/>
              </a:rPr>
              <a:t>1 -ge 2</a:t>
            </a:r>
            <a:r>
              <a:rPr lang="en-US" sz="1400" dirty="0"/>
              <a:t> is false.</a:t>
            </a:r>
          </a:p>
          <a:p>
            <a:endParaRPr lang="en-US" sz="1600" dirty="0"/>
          </a:p>
        </p:txBody>
      </p:sp>
    </p:spTree>
    <p:extLst>
      <p:ext uri="{BB962C8B-B14F-4D97-AF65-F5344CB8AC3E}">
        <p14:creationId xmlns:p14="http://schemas.microsoft.com/office/powerpoint/2010/main" val="286944410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71A513-6A17-4CFC-BC87-D0855015AE45}"/>
              </a:ext>
            </a:extLst>
          </p:cNvPr>
          <p:cNvSpPr>
            <a:spLocks noGrp="1"/>
          </p:cNvSpPr>
          <p:nvPr>
            <p:ph type="title"/>
          </p:nvPr>
        </p:nvSpPr>
        <p:spPr/>
        <p:txBody>
          <a:bodyPr/>
          <a:lstStyle/>
          <a:p>
            <a:r>
              <a:rPr lang="en-US" dirty="0"/>
              <a:t>String Literals</a:t>
            </a:r>
          </a:p>
        </p:txBody>
      </p:sp>
      <p:sp>
        <p:nvSpPr>
          <p:cNvPr id="6" name="Text Placeholder 5">
            <a:extLst>
              <a:ext uri="{FF2B5EF4-FFF2-40B4-BE49-F238E27FC236}">
                <a16:creationId xmlns:a16="http://schemas.microsoft.com/office/drawing/2014/main" id="{724DA42B-291C-4044-B41F-B70A211691B9}"/>
              </a:ext>
            </a:extLst>
          </p:cNvPr>
          <p:cNvSpPr>
            <a:spLocks noGrp="1"/>
          </p:cNvSpPr>
          <p:nvPr>
            <p:ph type="body" sz="quarter" idx="13"/>
          </p:nvPr>
        </p:nvSpPr>
        <p:spPr/>
        <p:txBody>
          <a:bodyPr/>
          <a:lstStyle/>
          <a:p>
            <a:r>
              <a:rPr lang="en-US" dirty="0"/>
              <a:t>Fixed values that represent strings of text within source code.</a:t>
            </a:r>
          </a:p>
        </p:txBody>
      </p:sp>
      <p:sp>
        <p:nvSpPr>
          <p:cNvPr id="3" name="Slide Number Placeholder 2">
            <a:extLst>
              <a:ext uri="{FF2B5EF4-FFF2-40B4-BE49-F238E27FC236}">
                <a16:creationId xmlns:a16="http://schemas.microsoft.com/office/drawing/2014/main" id="{080C771C-328E-4C05-B4B2-E62B35F52DB6}"/>
              </a:ext>
            </a:extLst>
          </p:cNvPr>
          <p:cNvSpPr>
            <a:spLocks noGrp="1"/>
          </p:cNvSpPr>
          <p:nvPr>
            <p:ph type="sldNum" sz="quarter" idx="4"/>
          </p:nvPr>
        </p:nvSpPr>
        <p:spPr/>
        <p:txBody>
          <a:bodyPr/>
          <a:lstStyle/>
          <a:p>
            <a:fld id="{2066355A-084C-D24E-9AD2-7E4FC41EA627}" type="slidenum">
              <a:rPr lang="en-US" smtClean="0"/>
              <a:pPr/>
              <a:t>32</a:t>
            </a:fld>
            <a:endParaRPr lang="en-US" dirty="0"/>
          </a:p>
        </p:txBody>
      </p:sp>
      <p:sp>
        <p:nvSpPr>
          <p:cNvPr id="5" name="Content Placeholder 4">
            <a:extLst>
              <a:ext uri="{FF2B5EF4-FFF2-40B4-BE49-F238E27FC236}">
                <a16:creationId xmlns:a16="http://schemas.microsoft.com/office/drawing/2014/main" id="{5DA7D292-1A8F-4C1A-B18B-E91B87B54E53}"/>
              </a:ext>
            </a:extLst>
          </p:cNvPr>
          <p:cNvSpPr>
            <a:spLocks noGrp="1"/>
          </p:cNvSpPr>
          <p:nvPr>
            <p:ph idx="1"/>
          </p:nvPr>
        </p:nvSpPr>
        <p:spPr/>
        <p:txBody>
          <a:bodyPr/>
          <a:lstStyle/>
          <a:p>
            <a:r>
              <a:rPr lang="en-US" dirty="0"/>
              <a:t>Enclosed in single (</a:t>
            </a:r>
            <a:r>
              <a:rPr lang="en-US" dirty="0">
                <a:latin typeface="Cutive Mono" panose="020B0604020202020204" charset="0"/>
              </a:rPr>
              <a:t>'</a:t>
            </a:r>
            <a:r>
              <a:rPr lang="en-US" dirty="0"/>
              <a:t>) or double (</a:t>
            </a:r>
            <a:r>
              <a:rPr lang="en-US" dirty="0">
                <a:latin typeface="Cutive Mono" panose="020B0604020202020204" charset="0"/>
              </a:rPr>
              <a:t>"</a:t>
            </a:r>
            <a:r>
              <a:rPr lang="en-US" dirty="0"/>
              <a:t>) quotes.</a:t>
            </a:r>
          </a:p>
          <a:p>
            <a:r>
              <a:rPr lang="en-US" dirty="0"/>
              <a:t>Use them consistently.</a:t>
            </a:r>
          </a:p>
          <a:p>
            <a:r>
              <a:rPr lang="en-US" dirty="0"/>
              <a:t>Either is suitable for basic string output.</a:t>
            </a:r>
          </a:p>
          <a:p>
            <a:r>
              <a:rPr lang="en-US" dirty="0"/>
              <a:t>Double quotes won't preserve literal values in certain cases.</a:t>
            </a:r>
          </a:p>
          <a:p>
            <a:r>
              <a:rPr lang="en-US" dirty="0"/>
              <a:t>Example using </a:t>
            </a:r>
            <a:r>
              <a:rPr lang="en-US" dirty="0">
                <a:latin typeface="Cutive Mono" panose="020B0604020202020204" charset="0"/>
              </a:rPr>
              <a:t>my_str</a:t>
            </a:r>
            <a:r>
              <a:rPr lang="en-US" dirty="0"/>
              <a:t>:</a:t>
            </a:r>
          </a:p>
          <a:p>
            <a:pPr marL="342900" lvl="1" indent="0">
              <a:buNone/>
            </a:pPr>
            <a:r>
              <a:rPr lang="en-US" dirty="0">
                <a:latin typeface="Cutive Mono" panose="020B0604020202020204" charset="0"/>
              </a:rPr>
              <a:t>echo "My variable is $my_str"</a:t>
            </a:r>
          </a:p>
          <a:p>
            <a:pPr marL="342900" lvl="1" indent="0">
              <a:buNone/>
            </a:pPr>
            <a:r>
              <a:rPr lang="en-US" dirty="0">
                <a:latin typeface="Cutive Mono" panose="020B0604020202020204" charset="0"/>
              </a:rPr>
              <a:t>echo 'My variable is $my_str'</a:t>
            </a:r>
          </a:p>
          <a:p>
            <a:pPr lvl="1"/>
            <a:r>
              <a:rPr lang="en-US" dirty="0"/>
              <a:t>First line will actually substitute variable.</a:t>
            </a:r>
          </a:p>
          <a:p>
            <a:pPr lvl="1"/>
            <a:r>
              <a:rPr lang="en-US" dirty="0"/>
              <a:t>Second line will not.</a:t>
            </a:r>
          </a:p>
        </p:txBody>
      </p:sp>
    </p:spTree>
    <p:extLst>
      <p:ext uri="{BB962C8B-B14F-4D97-AF65-F5344CB8AC3E}">
        <p14:creationId xmlns:p14="http://schemas.microsoft.com/office/powerpoint/2010/main" val="199565865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3FD96-3EF5-42B4-8A3F-F5A8DF85126C}"/>
              </a:ext>
            </a:extLst>
          </p:cNvPr>
          <p:cNvSpPr>
            <a:spLocks noGrp="1"/>
          </p:cNvSpPr>
          <p:nvPr>
            <p:ph type="title"/>
          </p:nvPr>
        </p:nvSpPr>
        <p:spPr/>
        <p:txBody>
          <a:bodyPr/>
          <a:lstStyle/>
          <a:p>
            <a:r>
              <a:rPr lang="en-US" dirty="0"/>
              <a:t>Escape Character</a:t>
            </a:r>
          </a:p>
        </p:txBody>
      </p:sp>
      <p:sp>
        <p:nvSpPr>
          <p:cNvPr id="3" name="Text Placeholder 2">
            <a:extLst>
              <a:ext uri="{FF2B5EF4-FFF2-40B4-BE49-F238E27FC236}">
                <a16:creationId xmlns:a16="http://schemas.microsoft.com/office/drawing/2014/main" id="{228F9E40-BF4C-4790-AF19-1A2DCFE8595F}"/>
              </a:ext>
            </a:extLst>
          </p:cNvPr>
          <p:cNvSpPr>
            <a:spLocks noGrp="1"/>
          </p:cNvSpPr>
          <p:nvPr>
            <p:ph type="body" sz="quarter" idx="13"/>
          </p:nvPr>
        </p:nvSpPr>
        <p:spPr/>
        <p:txBody>
          <a:bodyPr/>
          <a:lstStyle/>
          <a:p>
            <a:r>
              <a:rPr lang="en-US" dirty="0"/>
              <a:t>A character that removes special meaning from another character.</a:t>
            </a:r>
          </a:p>
        </p:txBody>
      </p:sp>
      <p:sp>
        <p:nvSpPr>
          <p:cNvPr id="4" name="Slide Number Placeholder 3">
            <a:extLst>
              <a:ext uri="{FF2B5EF4-FFF2-40B4-BE49-F238E27FC236}">
                <a16:creationId xmlns:a16="http://schemas.microsoft.com/office/drawing/2014/main" id="{DD062D4A-1C62-4C24-BB05-8ECA9A80C14B}"/>
              </a:ext>
            </a:extLst>
          </p:cNvPr>
          <p:cNvSpPr>
            <a:spLocks noGrp="1"/>
          </p:cNvSpPr>
          <p:nvPr>
            <p:ph type="sldNum" sz="quarter" idx="4"/>
          </p:nvPr>
        </p:nvSpPr>
        <p:spPr/>
        <p:txBody>
          <a:bodyPr/>
          <a:lstStyle/>
          <a:p>
            <a:fld id="{2066355A-084C-D24E-9AD2-7E4FC41EA627}" type="slidenum">
              <a:rPr lang="en-US" smtClean="0"/>
              <a:pPr/>
              <a:t>33</a:t>
            </a:fld>
            <a:endParaRPr lang="en-US" dirty="0"/>
          </a:p>
        </p:txBody>
      </p:sp>
      <p:sp>
        <p:nvSpPr>
          <p:cNvPr id="5" name="Content Placeholder 4">
            <a:extLst>
              <a:ext uri="{FF2B5EF4-FFF2-40B4-BE49-F238E27FC236}">
                <a16:creationId xmlns:a16="http://schemas.microsoft.com/office/drawing/2014/main" id="{92C6C1A4-3A4D-42DD-B781-B68D583A0F46}"/>
              </a:ext>
            </a:extLst>
          </p:cNvPr>
          <p:cNvSpPr>
            <a:spLocks noGrp="1"/>
          </p:cNvSpPr>
          <p:nvPr>
            <p:ph idx="1"/>
          </p:nvPr>
        </p:nvSpPr>
        <p:spPr/>
        <p:txBody>
          <a:bodyPr/>
          <a:lstStyle/>
          <a:p>
            <a:r>
              <a:rPr lang="en-US" dirty="0"/>
              <a:t>Other character can be used literally.</a:t>
            </a:r>
          </a:p>
          <a:p>
            <a:r>
              <a:rPr lang="en-US" dirty="0"/>
              <a:t>Similar to string literal, but applies to one character at a time.</a:t>
            </a:r>
          </a:p>
          <a:p>
            <a:r>
              <a:rPr lang="en-US" dirty="0"/>
              <a:t>In Bash, backslash (</a:t>
            </a:r>
            <a:r>
              <a:rPr lang="en-US" dirty="0">
                <a:latin typeface="Cutive Mono" panose="020B0604020202020204" charset="0"/>
              </a:rPr>
              <a:t>\</a:t>
            </a:r>
            <a:r>
              <a:rPr lang="en-US" dirty="0"/>
              <a:t>) is escape character.</a:t>
            </a:r>
          </a:p>
          <a:p>
            <a:r>
              <a:rPr lang="en-US" dirty="0"/>
              <a:t>Example: Print </a:t>
            </a:r>
            <a:r>
              <a:rPr lang="en-US" dirty="0">
                <a:latin typeface="Cutive Mono" panose="020B0604020202020204" charset="0"/>
              </a:rPr>
              <a:t>$</a:t>
            </a:r>
            <a:r>
              <a:rPr lang="en-US" dirty="0"/>
              <a:t> without it substituting a variable.</a:t>
            </a:r>
          </a:p>
          <a:p>
            <a:pPr lvl="1"/>
            <a:r>
              <a:rPr lang="en-US" dirty="0"/>
              <a:t>Can be done with single quotes.</a:t>
            </a:r>
          </a:p>
          <a:p>
            <a:pPr lvl="1"/>
            <a:r>
              <a:rPr lang="en-US" dirty="0"/>
              <a:t>Or, you can add </a:t>
            </a:r>
            <a:r>
              <a:rPr lang="en-US" dirty="0">
                <a:latin typeface="Cutive Mono" panose="020B0604020202020204" charset="0"/>
              </a:rPr>
              <a:t>\</a:t>
            </a:r>
            <a:r>
              <a:rPr lang="en-US" dirty="0"/>
              <a:t> before the </a:t>
            </a:r>
            <a:r>
              <a:rPr lang="en-US" dirty="0">
                <a:latin typeface="Cutive Mono" panose="020B0604020202020204" charset="0"/>
              </a:rPr>
              <a:t>$</a:t>
            </a:r>
            <a:r>
              <a:rPr lang="en-US" dirty="0"/>
              <a:t> as in:</a:t>
            </a:r>
          </a:p>
          <a:p>
            <a:pPr lvl="1"/>
            <a:r>
              <a:rPr lang="en-US" dirty="0">
                <a:latin typeface="Cutive Mono" panose="020B0604020202020204" charset="0"/>
              </a:rPr>
              <a:t>echo This \$var is escaped</a:t>
            </a:r>
          </a:p>
        </p:txBody>
      </p:sp>
    </p:spTree>
    <p:extLst>
      <p:ext uri="{BB962C8B-B14F-4D97-AF65-F5344CB8AC3E}">
        <p14:creationId xmlns:p14="http://schemas.microsoft.com/office/powerpoint/2010/main" val="307220083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6E6E1D-59FE-4D4E-8731-460A1E036691}"/>
              </a:ext>
            </a:extLst>
          </p:cNvPr>
          <p:cNvSpPr>
            <a:spLocks noGrp="1"/>
          </p:cNvSpPr>
          <p:nvPr>
            <p:ph type="title"/>
          </p:nvPr>
        </p:nvSpPr>
        <p:spPr/>
        <p:txBody>
          <a:bodyPr/>
          <a:lstStyle/>
          <a:p>
            <a:r>
              <a:rPr lang="en-US" dirty="0"/>
              <a:t>Arrays</a:t>
            </a:r>
          </a:p>
        </p:txBody>
      </p:sp>
      <p:sp>
        <p:nvSpPr>
          <p:cNvPr id="3" name="Text Placeholder 2">
            <a:extLst>
              <a:ext uri="{FF2B5EF4-FFF2-40B4-BE49-F238E27FC236}">
                <a16:creationId xmlns:a16="http://schemas.microsoft.com/office/drawing/2014/main" id="{E81D79FB-E87E-40F7-8448-4FF10A4416C8}"/>
              </a:ext>
            </a:extLst>
          </p:cNvPr>
          <p:cNvSpPr>
            <a:spLocks noGrp="1"/>
          </p:cNvSpPr>
          <p:nvPr>
            <p:ph type="body" sz="quarter" idx="13"/>
          </p:nvPr>
        </p:nvSpPr>
        <p:spPr/>
        <p:txBody>
          <a:bodyPr/>
          <a:lstStyle/>
          <a:p>
            <a:r>
              <a:rPr lang="en-US" dirty="0"/>
              <a:t>Collections of values.</a:t>
            </a:r>
          </a:p>
        </p:txBody>
      </p:sp>
      <p:sp>
        <p:nvSpPr>
          <p:cNvPr id="4" name="Slide Number Placeholder 3">
            <a:extLst>
              <a:ext uri="{FF2B5EF4-FFF2-40B4-BE49-F238E27FC236}">
                <a16:creationId xmlns:a16="http://schemas.microsoft.com/office/drawing/2014/main" id="{4A70631C-6476-43D4-95BE-9F945237C600}"/>
              </a:ext>
            </a:extLst>
          </p:cNvPr>
          <p:cNvSpPr>
            <a:spLocks noGrp="1"/>
          </p:cNvSpPr>
          <p:nvPr>
            <p:ph type="sldNum" sz="quarter" idx="4"/>
          </p:nvPr>
        </p:nvSpPr>
        <p:spPr/>
        <p:txBody>
          <a:bodyPr/>
          <a:lstStyle/>
          <a:p>
            <a:fld id="{2066355A-084C-D24E-9AD2-7E4FC41EA627}" type="slidenum">
              <a:rPr lang="en-US" smtClean="0"/>
              <a:pPr/>
              <a:t>34</a:t>
            </a:fld>
            <a:endParaRPr lang="en-US" dirty="0"/>
          </a:p>
        </p:txBody>
      </p:sp>
      <p:sp>
        <p:nvSpPr>
          <p:cNvPr id="5" name="Content Placeholder 4">
            <a:extLst>
              <a:ext uri="{FF2B5EF4-FFF2-40B4-BE49-F238E27FC236}">
                <a16:creationId xmlns:a16="http://schemas.microsoft.com/office/drawing/2014/main" id="{5180D280-0386-4DFB-86BF-CB31E9F31635}"/>
              </a:ext>
            </a:extLst>
          </p:cNvPr>
          <p:cNvSpPr>
            <a:spLocks noGrp="1"/>
          </p:cNvSpPr>
          <p:nvPr>
            <p:ph idx="1"/>
          </p:nvPr>
        </p:nvSpPr>
        <p:spPr/>
        <p:txBody>
          <a:bodyPr/>
          <a:lstStyle/>
          <a:p>
            <a:pPr>
              <a:spcBef>
                <a:spcPts val="200"/>
              </a:spcBef>
            </a:pPr>
            <a:r>
              <a:rPr lang="en-US" dirty="0"/>
              <a:t>Store multiple values in a single variable.</a:t>
            </a:r>
          </a:p>
          <a:p>
            <a:pPr>
              <a:spcBef>
                <a:spcPts val="200"/>
              </a:spcBef>
            </a:pPr>
            <a:r>
              <a:rPr lang="en-US" dirty="0"/>
              <a:t>Makes code easier to read and maintain.</a:t>
            </a:r>
          </a:p>
          <a:p>
            <a:pPr lvl="1">
              <a:spcBef>
                <a:spcPts val="200"/>
              </a:spcBef>
            </a:pPr>
            <a:r>
              <a:rPr lang="en-US" dirty="0"/>
              <a:t>Use instead of separate variables to perform same operation on multiple values.</a:t>
            </a:r>
          </a:p>
          <a:p>
            <a:pPr>
              <a:spcBef>
                <a:spcPts val="200"/>
              </a:spcBef>
            </a:pPr>
            <a:r>
              <a:rPr lang="en-US" dirty="0"/>
              <a:t>Values can be easily updated throughout code.</a:t>
            </a:r>
          </a:p>
          <a:p>
            <a:pPr>
              <a:spcBef>
                <a:spcPts val="200"/>
              </a:spcBef>
            </a:pPr>
            <a:r>
              <a:rPr lang="en-US" dirty="0"/>
              <a:t>Ordered based on indices.</a:t>
            </a:r>
          </a:p>
          <a:p>
            <a:pPr lvl="1">
              <a:spcBef>
                <a:spcPts val="200"/>
              </a:spcBef>
            </a:pPr>
            <a:r>
              <a:rPr lang="en-US" dirty="0"/>
              <a:t>Most start with index </a:t>
            </a:r>
            <a:r>
              <a:rPr lang="en-US" dirty="0">
                <a:latin typeface="Cutive Mono" panose="020B0604020202020204" charset="0"/>
              </a:rPr>
              <a:t>0</a:t>
            </a:r>
            <a:endParaRPr lang="en-US" dirty="0"/>
          </a:p>
          <a:p>
            <a:pPr>
              <a:spcBef>
                <a:spcPts val="200"/>
              </a:spcBef>
            </a:pPr>
            <a:r>
              <a:rPr lang="en-US" dirty="0"/>
              <a:t>Compound assignment assigns all values at once.</a:t>
            </a:r>
          </a:p>
          <a:p>
            <a:pPr lvl="1">
              <a:spcBef>
                <a:spcPts val="200"/>
              </a:spcBef>
            </a:pPr>
            <a:r>
              <a:rPr lang="en-US" dirty="0"/>
              <a:t>Index order depends on order of variables.</a:t>
            </a:r>
          </a:p>
          <a:p>
            <a:pPr>
              <a:spcBef>
                <a:spcPts val="200"/>
              </a:spcBef>
            </a:pPr>
            <a:r>
              <a:rPr lang="en-US" dirty="0"/>
              <a:t>Individual assignment assigns values one-by-one to specific indices.</a:t>
            </a:r>
          </a:p>
        </p:txBody>
      </p:sp>
    </p:spTree>
    <p:extLst>
      <p:ext uri="{BB962C8B-B14F-4D97-AF65-F5344CB8AC3E}">
        <p14:creationId xmlns:p14="http://schemas.microsoft.com/office/powerpoint/2010/main" val="68344067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AAA520-EBAC-428B-AB0A-875BC55BB79B}"/>
              </a:ext>
            </a:extLst>
          </p:cNvPr>
          <p:cNvSpPr>
            <a:spLocks noGrp="1"/>
          </p:cNvSpPr>
          <p:nvPr>
            <p:ph type="title"/>
          </p:nvPr>
        </p:nvSpPr>
        <p:spPr/>
        <p:txBody>
          <a:bodyPr/>
          <a:lstStyle/>
          <a:p>
            <a:r>
              <a:rPr lang="en-US" dirty="0"/>
              <a:t>Functions</a:t>
            </a:r>
          </a:p>
        </p:txBody>
      </p:sp>
      <p:sp>
        <p:nvSpPr>
          <p:cNvPr id="3" name="Text Placeholder 2">
            <a:extLst>
              <a:ext uri="{FF2B5EF4-FFF2-40B4-BE49-F238E27FC236}">
                <a16:creationId xmlns:a16="http://schemas.microsoft.com/office/drawing/2014/main" id="{C55B3548-FD1B-46A7-B75B-64708FA4DDA9}"/>
              </a:ext>
            </a:extLst>
          </p:cNvPr>
          <p:cNvSpPr>
            <a:spLocks noGrp="1"/>
          </p:cNvSpPr>
          <p:nvPr>
            <p:ph type="body" sz="quarter" idx="13"/>
          </p:nvPr>
        </p:nvSpPr>
        <p:spPr/>
        <p:txBody>
          <a:bodyPr/>
          <a:lstStyle/>
          <a:p>
            <a:r>
              <a:rPr lang="en-US" dirty="0"/>
              <a:t>Blocks of code that you can reuse to perform specific tasks.</a:t>
            </a:r>
          </a:p>
        </p:txBody>
      </p:sp>
      <p:sp>
        <p:nvSpPr>
          <p:cNvPr id="4" name="Slide Number Placeholder 3">
            <a:extLst>
              <a:ext uri="{FF2B5EF4-FFF2-40B4-BE49-F238E27FC236}">
                <a16:creationId xmlns:a16="http://schemas.microsoft.com/office/drawing/2014/main" id="{7B1DF136-2AB9-47B7-8960-F66F297C886D}"/>
              </a:ext>
            </a:extLst>
          </p:cNvPr>
          <p:cNvSpPr>
            <a:spLocks noGrp="1"/>
          </p:cNvSpPr>
          <p:nvPr>
            <p:ph type="sldNum" sz="quarter" idx="4"/>
          </p:nvPr>
        </p:nvSpPr>
        <p:spPr/>
        <p:txBody>
          <a:bodyPr/>
          <a:lstStyle/>
          <a:p>
            <a:fld id="{2066355A-084C-D24E-9AD2-7E4FC41EA627}" type="slidenum">
              <a:rPr lang="en-US" smtClean="0"/>
              <a:pPr/>
              <a:t>35</a:t>
            </a:fld>
            <a:endParaRPr lang="en-US" dirty="0"/>
          </a:p>
        </p:txBody>
      </p:sp>
      <p:sp>
        <p:nvSpPr>
          <p:cNvPr id="5" name="Content Placeholder 4">
            <a:extLst>
              <a:ext uri="{FF2B5EF4-FFF2-40B4-BE49-F238E27FC236}">
                <a16:creationId xmlns:a16="http://schemas.microsoft.com/office/drawing/2014/main" id="{487B9D15-2E3E-4C38-8C39-280F7A7C5BF7}"/>
              </a:ext>
            </a:extLst>
          </p:cNvPr>
          <p:cNvSpPr>
            <a:spLocks noGrp="1"/>
          </p:cNvSpPr>
          <p:nvPr>
            <p:ph idx="1"/>
          </p:nvPr>
        </p:nvSpPr>
        <p:spPr/>
        <p:txBody>
          <a:bodyPr/>
          <a:lstStyle/>
          <a:p>
            <a:r>
              <a:rPr lang="en-US" dirty="0"/>
              <a:t>Useful in writing efficient code.</a:t>
            </a:r>
          </a:p>
          <a:p>
            <a:r>
              <a:rPr lang="en-US" dirty="0"/>
              <a:t>Can save you from having to write similar code over and over.</a:t>
            </a:r>
          </a:p>
          <a:p>
            <a:r>
              <a:rPr lang="en-US" dirty="0"/>
              <a:t>You define your own functions that you call later.</a:t>
            </a:r>
          </a:p>
          <a:p>
            <a:r>
              <a:rPr lang="en-US" dirty="0"/>
              <a:t>Define functions with a unique identifier.</a:t>
            </a:r>
          </a:p>
          <a:p>
            <a:pPr lvl="1"/>
            <a:r>
              <a:rPr lang="en-US" dirty="0"/>
              <a:t>Use this to reference function later.</a:t>
            </a:r>
          </a:p>
        </p:txBody>
      </p:sp>
    </p:spTree>
    <p:extLst>
      <p:ext uri="{BB962C8B-B14F-4D97-AF65-F5344CB8AC3E}">
        <p14:creationId xmlns:p14="http://schemas.microsoft.com/office/powerpoint/2010/main" val="147987042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E3530A-9212-484E-A861-4BD3B0DB5111}"/>
              </a:ext>
            </a:extLst>
          </p:cNvPr>
          <p:cNvSpPr>
            <a:spLocks noGrp="1"/>
          </p:cNvSpPr>
          <p:nvPr>
            <p:ph type="title"/>
          </p:nvPr>
        </p:nvSpPr>
        <p:spPr/>
        <p:txBody>
          <a:bodyPr/>
          <a:lstStyle/>
          <a:p>
            <a:r>
              <a:rPr lang="en-US" dirty="0"/>
              <a:t>Comments</a:t>
            </a:r>
          </a:p>
        </p:txBody>
      </p:sp>
      <p:sp>
        <p:nvSpPr>
          <p:cNvPr id="4" name="Slide Number Placeholder 3">
            <a:extLst>
              <a:ext uri="{FF2B5EF4-FFF2-40B4-BE49-F238E27FC236}">
                <a16:creationId xmlns:a16="http://schemas.microsoft.com/office/drawing/2014/main" id="{9AE92112-2A37-4D5B-8523-65741312AF3A}"/>
              </a:ext>
            </a:extLst>
          </p:cNvPr>
          <p:cNvSpPr>
            <a:spLocks noGrp="1"/>
          </p:cNvSpPr>
          <p:nvPr>
            <p:ph type="sldNum" sz="quarter" idx="4"/>
          </p:nvPr>
        </p:nvSpPr>
        <p:spPr/>
        <p:txBody>
          <a:bodyPr/>
          <a:lstStyle/>
          <a:p>
            <a:fld id="{2066355A-084C-D24E-9AD2-7E4FC41EA627}" type="slidenum">
              <a:rPr lang="en-US" smtClean="0"/>
              <a:pPr/>
              <a:t>36</a:t>
            </a:fld>
            <a:endParaRPr lang="en-US" dirty="0"/>
          </a:p>
        </p:txBody>
      </p:sp>
      <p:sp>
        <p:nvSpPr>
          <p:cNvPr id="6" name="Content Placeholder 5">
            <a:extLst>
              <a:ext uri="{FF2B5EF4-FFF2-40B4-BE49-F238E27FC236}">
                <a16:creationId xmlns:a16="http://schemas.microsoft.com/office/drawing/2014/main" id="{461EEE91-2491-4330-B87F-C14B4F8DD42E}"/>
              </a:ext>
            </a:extLst>
          </p:cNvPr>
          <p:cNvSpPr>
            <a:spLocks noGrp="1"/>
          </p:cNvSpPr>
          <p:nvPr>
            <p:ph idx="1"/>
          </p:nvPr>
        </p:nvSpPr>
        <p:spPr/>
        <p:txBody>
          <a:bodyPr/>
          <a:lstStyle/>
          <a:p>
            <a:r>
              <a:rPr lang="en-US" dirty="0"/>
              <a:t>Method of annotating source code.</a:t>
            </a:r>
          </a:p>
          <a:p>
            <a:r>
              <a:rPr lang="en-US" dirty="0"/>
              <a:t>Makes it easier to understand.</a:t>
            </a:r>
          </a:p>
          <a:p>
            <a:r>
              <a:rPr lang="en-US" dirty="0"/>
              <a:t>Ignored during execution.</a:t>
            </a:r>
          </a:p>
          <a:p>
            <a:r>
              <a:rPr lang="en-US" dirty="0"/>
              <a:t>Document code within code itself.</a:t>
            </a:r>
          </a:p>
          <a:p>
            <a:r>
              <a:rPr lang="en-US" dirty="0"/>
              <a:t>In Bash, number sign (</a:t>
            </a:r>
            <a:r>
              <a:rPr lang="en-US" dirty="0">
                <a:latin typeface="Cutive Mono" panose="020B0604020202020204" charset="0"/>
              </a:rPr>
              <a:t>#</a:t>
            </a:r>
            <a:r>
              <a:rPr lang="en-US" dirty="0"/>
              <a:t>) starts comment line.</a:t>
            </a:r>
          </a:p>
          <a:p>
            <a:pPr lvl="1"/>
            <a:r>
              <a:rPr lang="en-US" dirty="0"/>
              <a:t>Add comment at start of script explaining what it does.</a:t>
            </a:r>
          </a:p>
          <a:p>
            <a:pPr lvl="1"/>
            <a:r>
              <a:rPr lang="en-US" dirty="0"/>
              <a:t>Comment lines/blocks that aren't clear.</a:t>
            </a:r>
          </a:p>
          <a:p>
            <a:pPr lvl="1"/>
            <a:r>
              <a:rPr lang="en-US" dirty="0"/>
              <a:t>Avoid unnecessary comments that clutter source code.</a:t>
            </a:r>
          </a:p>
        </p:txBody>
      </p:sp>
    </p:spTree>
    <p:extLst>
      <p:ext uri="{BB962C8B-B14F-4D97-AF65-F5344CB8AC3E}">
        <p14:creationId xmlns:p14="http://schemas.microsoft.com/office/powerpoint/2010/main" val="245319416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2471ACB7-01B0-446D-95B1-29F81FC97BE7}"/>
              </a:ext>
            </a:extLst>
          </p:cNvPr>
          <p:cNvSpPr>
            <a:spLocks noGrp="1"/>
          </p:cNvSpPr>
          <p:nvPr>
            <p:ph idx="1"/>
          </p:nvPr>
        </p:nvSpPr>
        <p:spPr/>
        <p:txBody>
          <a:bodyPr/>
          <a:lstStyle/>
          <a:p>
            <a:r>
              <a:rPr lang="en-US" dirty="0"/>
              <a:t>You need to review fundamentals before starting on scripts.</a:t>
            </a:r>
          </a:p>
          <a:p>
            <a:r>
              <a:rPr lang="en-US" dirty="0"/>
              <a:t>You'll test your knowledge to see if you're ready.</a:t>
            </a:r>
          </a:p>
        </p:txBody>
      </p:sp>
      <p:sp>
        <p:nvSpPr>
          <p:cNvPr id="5" name="Title 4">
            <a:extLst>
              <a:ext uri="{FF2B5EF4-FFF2-40B4-BE49-F238E27FC236}">
                <a16:creationId xmlns:a16="http://schemas.microsoft.com/office/drawing/2014/main" id="{C1889E60-947E-43A7-BF6A-FBE194290799}"/>
              </a:ext>
            </a:extLst>
          </p:cNvPr>
          <p:cNvSpPr>
            <a:spLocks noGrp="1"/>
          </p:cNvSpPr>
          <p:nvPr>
            <p:ph type="title"/>
          </p:nvPr>
        </p:nvSpPr>
        <p:spPr>
          <a:xfrm>
            <a:off x="341925" y="134962"/>
            <a:ext cx="7883768" cy="633458"/>
          </a:xfrm>
        </p:spPr>
        <p:txBody>
          <a:bodyPr/>
          <a:lstStyle/>
          <a:p>
            <a:r>
              <a:rPr lang="en-US" dirty="0"/>
              <a:t>Activity: Identifying Scripting and Programming Fundamentals</a:t>
            </a:r>
          </a:p>
        </p:txBody>
      </p:sp>
      <p:sp>
        <p:nvSpPr>
          <p:cNvPr id="3" name="Slide Number Placeholder 2">
            <a:extLst>
              <a:ext uri="{FF2B5EF4-FFF2-40B4-BE49-F238E27FC236}">
                <a16:creationId xmlns:a16="http://schemas.microsoft.com/office/drawing/2014/main" id="{A158A36B-6FAD-4780-AA29-C8A108FA2B6D}"/>
              </a:ext>
            </a:extLst>
          </p:cNvPr>
          <p:cNvSpPr>
            <a:spLocks noGrp="1"/>
          </p:cNvSpPr>
          <p:nvPr>
            <p:ph type="sldNum" sz="quarter" idx="4"/>
          </p:nvPr>
        </p:nvSpPr>
        <p:spPr/>
        <p:txBody>
          <a:bodyPr/>
          <a:lstStyle/>
          <a:p>
            <a:fld id="{2066355A-084C-D24E-9AD2-7E4FC41EA627}" type="slidenum">
              <a:rPr lang="en-US" smtClean="0"/>
              <a:pPr/>
              <a:t>37</a:t>
            </a:fld>
            <a:endParaRPr lang="en-US" dirty="0"/>
          </a:p>
        </p:txBody>
      </p:sp>
    </p:spTree>
    <p:extLst>
      <p:ext uri="{BB962C8B-B14F-4D97-AF65-F5344CB8AC3E}">
        <p14:creationId xmlns:p14="http://schemas.microsoft.com/office/powerpoint/2010/main" val="369288619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B234D11-95A3-9840-AD4C-D1F6481C9F91}"/>
              </a:ext>
            </a:extLst>
          </p:cNvPr>
          <p:cNvSpPr>
            <a:spLocks noGrp="1"/>
          </p:cNvSpPr>
          <p:nvPr>
            <p:ph idx="1"/>
          </p:nvPr>
        </p:nvSpPr>
        <p:spPr/>
        <p:txBody>
          <a:bodyPr/>
          <a:lstStyle/>
          <a:p>
            <a:r>
              <a:rPr lang="en-US" b="1" dirty="0"/>
              <a:t>Which of the following is the correct way to assign a variable in Bash scripting?</a:t>
            </a:r>
          </a:p>
          <a:p>
            <a:endParaRPr lang="en-US" b="1" dirty="0"/>
          </a:p>
          <a:p>
            <a:r>
              <a:rPr lang="en-US" b="1" dirty="0"/>
              <a:t>ANSWER:</a:t>
            </a:r>
          </a:p>
          <a:p>
            <a:pPr lvl="1"/>
            <a:r>
              <a:rPr lang="en-US" dirty="0" err="1"/>
              <a:t>my_name</a:t>
            </a:r>
            <a:r>
              <a:rPr lang="en-US" dirty="0"/>
              <a:t>=Mary</a:t>
            </a:r>
          </a:p>
          <a:p>
            <a:pPr lvl="1"/>
            <a:r>
              <a:rPr lang="en-US" dirty="0" err="1"/>
              <a:t>my_name</a:t>
            </a:r>
            <a:r>
              <a:rPr lang="en-US" dirty="0"/>
              <a:t> = 'Mary’   </a:t>
            </a:r>
          </a:p>
          <a:p>
            <a:pPr lvl="1"/>
            <a:r>
              <a:rPr lang="en-US" dirty="0" err="1"/>
              <a:t>my_name</a:t>
            </a:r>
            <a:r>
              <a:rPr lang="en-US" dirty="0"/>
              <a:t> Mary  </a:t>
            </a:r>
          </a:p>
          <a:p>
            <a:pPr lvl="1"/>
            <a:r>
              <a:rPr lang="en-US" dirty="0" err="1"/>
              <a:t>my_name</a:t>
            </a:r>
            <a:r>
              <a:rPr lang="en-US" dirty="0"/>
              <a:t>= 'Mary'</a:t>
            </a:r>
          </a:p>
        </p:txBody>
      </p:sp>
      <p:sp>
        <p:nvSpPr>
          <p:cNvPr id="3" name="Title 2">
            <a:extLst>
              <a:ext uri="{FF2B5EF4-FFF2-40B4-BE49-F238E27FC236}">
                <a16:creationId xmlns:a16="http://schemas.microsoft.com/office/drawing/2014/main" id="{3DF12FD6-4396-5D48-A965-BFC03E63A7D1}"/>
              </a:ext>
            </a:extLst>
          </p:cNvPr>
          <p:cNvSpPr>
            <a:spLocks noGrp="1"/>
          </p:cNvSpPr>
          <p:nvPr>
            <p:ph type="title"/>
          </p:nvPr>
        </p:nvSpPr>
        <p:spPr>
          <a:xfrm>
            <a:off x="341924" y="148785"/>
            <a:ext cx="8460151" cy="633458"/>
          </a:xfrm>
        </p:spPr>
        <p:txBody>
          <a:bodyPr/>
          <a:lstStyle/>
          <a:p>
            <a:r>
              <a:rPr lang="en-US" dirty="0"/>
              <a:t>Activity 13-3: Identifying Scripting and Programming Fundamentals</a:t>
            </a:r>
          </a:p>
        </p:txBody>
      </p:sp>
      <p:sp>
        <p:nvSpPr>
          <p:cNvPr id="4" name="Slide Number Placeholder 3">
            <a:extLst>
              <a:ext uri="{FF2B5EF4-FFF2-40B4-BE49-F238E27FC236}">
                <a16:creationId xmlns:a16="http://schemas.microsoft.com/office/drawing/2014/main" id="{91F625E4-D658-4342-BF3F-4AF1850010F3}"/>
              </a:ext>
            </a:extLst>
          </p:cNvPr>
          <p:cNvSpPr>
            <a:spLocks noGrp="1"/>
          </p:cNvSpPr>
          <p:nvPr>
            <p:ph type="sldNum" sz="quarter" idx="4"/>
          </p:nvPr>
        </p:nvSpPr>
        <p:spPr/>
        <p:txBody>
          <a:bodyPr/>
          <a:lstStyle/>
          <a:p>
            <a:fld id="{2066355A-084C-D24E-9AD2-7E4FC41EA627}" type="slidenum">
              <a:rPr lang="en-US" smtClean="0"/>
              <a:pPr/>
              <a:t>38</a:t>
            </a:fld>
            <a:endParaRPr lang="en-US" dirty="0"/>
          </a:p>
        </p:txBody>
      </p:sp>
    </p:spTree>
    <p:extLst>
      <p:ext uri="{BB962C8B-B14F-4D97-AF65-F5344CB8AC3E}">
        <p14:creationId xmlns:p14="http://schemas.microsoft.com/office/powerpoint/2010/main" val="3401237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fade">
                                      <p:cBhvr>
                                        <p:cTn id="7" dur="1000"/>
                                        <p:tgtEl>
                                          <p:spTgt spid="2">
                                            <p:txEl>
                                              <p:pRg st="2" end="2"/>
                                            </p:txEl>
                                          </p:spTgt>
                                        </p:tgtEl>
                                      </p:cBhvr>
                                    </p:animEffect>
                                    <p:anim calcmode="lin" valueType="num">
                                      <p:cBhvr>
                                        <p:cTn id="8"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iterate type="lt">
                                    <p:tmPct val="0"/>
                                  </p:iterate>
                                  <p:childTnLst>
                                    <p:set>
                                      <p:cBhvr>
                                        <p:cTn id="13" dur="1" fill="hold">
                                          <p:stCondLst>
                                            <p:cond delay="0"/>
                                          </p:stCondLst>
                                        </p:cTn>
                                        <p:tgtEl>
                                          <p:spTgt spid="2">
                                            <p:txEl>
                                              <p:pRg st="3" end="3"/>
                                            </p:txEl>
                                          </p:spTgt>
                                        </p:tgtEl>
                                        <p:attrNameLst>
                                          <p:attrName>style.visibility</p:attrName>
                                        </p:attrNameLst>
                                      </p:cBhvr>
                                      <p:to>
                                        <p:strVal val="visible"/>
                                      </p:to>
                                    </p:set>
                                    <p:animEffect transition="in" filter="fade">
                                      <p:cBhvr>
                                        <p:cTn id="14" dur="1000"/>
                                        <p:tgtEl>
                                          <p:spTgt spid="2">
                                            <p:txEl>
                                              <p:pRg st="3" end="3"/>
                                            </p:txEl>
                                          </p:spTgt>
                                        </p:tgtEl>
                                      </p:cBhvr>
                                    </p:animEffect>
                                    <p:anim calcmode="lin" valueType="num">
                                      <p:cBhvr>
                                        <p:cTn id="15"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3" end="3"/>
                                            </p:txEl>
                                          </p:spTgt>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animEffect transition="in" filter="fade">
                                      <p:cBhvr>
                                        <p:cTn id="19" dur="1000"/>
                                        <p:tgtEl>
                                          <p:spTgt spid="2">
                                            <p:txEl>
                                              <p:pRg st="4" end="4"/>
                                            </p:txEl>
                                          </p:spTgt>
                                        </p:tgtEl>
                                      </p:cBhvr>
                                    </p:animEffect>
                                    <p:anim calcmode="lin" valueType="num">
                                      <p:cBhvr>
                                        <p:cTn id="20" dur="1000" fill="hold"/>
                                        <p:tgtEl>
                                          <p:spTgt spid="2">
                                            <p:txEl>
                                              <p:pRg st="4" end="4"/>
                                            </p:txEl>
                                          </p:spTgt>
                                        </p:tgtEl>
                                        <p:attrNameLst>
                                          <p:attrName>ppt_x</p:attrName>
                                        </p:attrNameLst>
                                      </p:cBhvr>
                                      <p:tavLst>
                                        <p:tav tm="0">
                                          <p:val>
                                            <p:strVal val="#ppt_x"/>
                                          </p:val>
                                        </p:tav>
                                        <p:tav tm="100000">
                                          <p:val>
                                            <p:strVal val="#ppt_x"/>
                                          </p:val>
                                        </p:tav>
                                      </p:tavLst>
                                    </p:anim>
                                    <p:anim calcmode="lin" valueType="num">
                                      <p:cBhvr>
                                        <p:cTn id="21" dur="1000" fill="hold"/>
                                        <p:tgtEl>
                                          <p:spTgt spid="2">
                                            <p:txEl>
                                              <p:pRg st="4" end="4"/>
                                            </p:txEl>
                                          </p:spTgt>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2">
                                            <p:txEl>
                                              <p:pRg st="5" end="5"/>
                                            </p:txEl>
                                          </p:spTgt>
                                        </p:tgtEl>
                                        <p:attrNameLst>
                                          <p:attrName>style.visibility</p:attrName>
                                        </p:attrNameLst>
                                      </p:cBhvr>
                                      <p:to>
                                        <p:strVal val="visible"/>
                                      </p:to>
                                    </p:set>
                                    <p:animEffect transition="in" filter="fade">
                                      <p:cBhvr>
                                        <p:cTn id="24" dur="1000"/>
                                        <p:tgtEl>
                                          <p:spTgt spid="2">
                                            <p:txEl>
                                              <p:pRg st="5" end="5"/>
                                            </p:txEl>
                                          </p:spTgt>
                                        </p:tgtEl>
                                      </p:cBhvr>
                                    </p:animEffect>
                                    <p:anim calcmode="lin" valueType="num">
                                      <p:cBhvr>
                                        <p:cTn id="25" dur="1000" fill="hold"/>
                                        <p:tgtEl>
                                          <p:spTgt spid="2">
                                            <p:txEl>
                                              <p:pRg st="5" end="5"/>
                                            </p:txEl>
                                          </p:spTgt>
                                        </p:tgtEl>
                                        <p:attrNameLst>
                                          <p:attrName>ppt_x</p:attrName>
                                        </p:attrNameLst>
                                      </p:cBhvr>
                                      <p:tavLst>
                                        <p:tav tm="0">
                                          <p:val>
                                            <p:strVal val="#ppt_x"/>
                                          </p:val>
                                        </p:tav>
                                        <p:tav tm="100000">
                                          <p:val>
                                            <p:strVal val="#ppt_x"/>
                                          </p:val>
                                        </p:tav>
                                      </p:tavLst>
                                    </p:anim>
                                    <p:anim calcmode="lin" valueType="num">
                                      <p:cBhvr>
                                        <p:cTn id="26" dur="1000" fill="hold"/>
                                        <p:tgtEl>
                                          <p:spTgt spid="2">
                                            <p:txEl>
                                              <p:pRg st="5" end="5"/>
                                            </p:txEl>
                                          </p:spTgt>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2">
                                            <p:txEl>
                                              <p:pRg st="6" end="6"/>
                                            </p:txEl>
                                          </p:spTgt>
                                        </p:tgtEl>
                                        <p:attrNameLst>
                                          <p:attrName>style.visibility</p:attrName>
                                        </p:attrNameLst>
                                      </p:cBhvr>
                                      <p:to>
                                        <p:strVal val="visible"/>
                                      </p:to>
                                    </p:set>
                                    <p:animEffect transition="in" filter="fade">
                                      <p:cBhvr>
                                        <p:cTn id="29" dur="1000"/>
                                        <p:tgtEl>
                                          <p:spTgt spid="2">
                                            <p:txEl>
                                              <p:pRg st="6" end="6"/>
                                            </p:txEl>
                                          </p:spTgt>
                                        </p:tgtEl>
                                      </p:cBhvr>
                                    </p:animEffect>
                                    <p:anim calcmode="lin" valueType="num">
                                      <p:cBhvr>
                                        <p:cTn id="30" dur="1000" fill="hold"/>
                                        <p:tgtEl>
                                          <p:spTgt spid="2">
                                            <p:txEl>
                                              <p:pRg st="6" end="6"/>
                                            </p:txEl>
                                          </p:spTgt>
                                        </p:tgtEl>
                                        <p:attrNameLst>
                                          <p:attrName>ppt_x</p:attrName>
                                        </p:attrNameLst>
                                      </p:cBhvr>
                                      <p:tavLst>
                                        <p:tav tm="0">
                                          <p:val>
                                            <p:strVal val="#ppt_x"/>
                                          </p:val>
                                        </p:tav>
                                        <p:tav tm="100000">
                                          <p:val>
                                            <p:strVal val="#ppt_x"/>
                                          </p:val>
                                        </p:tav>
                                      </p:tavLst>
                                    </p:anim>
                                    <p:anim calcmode="lin" valueType="num">
                                      <p:cBhvr>
                                        <p:cTn id="31" dur="1000" fill="hold"/>
                                        <p:tgtEl>
                                          <p:spTgt spid="2">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15" presetClass="emph" presetSubtype="0" nodeType="clickEffect">
                                  <p:stCondLst>
                                    <p:cond delay="0"/>
                                  </p:stCondLst>
                                  <p:iterate type="lt">
                                    <p:tmAbs val="25"/>
                                  </p:iterate>
                                  <p:childTnLst>
                                    <p:set>
                                      <p:cBhvr override="childStyle">
                                        <p:cTn id="35" dur="indefinite"/>
                                        <p:tgtEl>
                                          <p:spTgt spid="2">
                                            <p:txEl>
                                              <p:pRg st="3" end="3"/>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B234D11-95A3-9840-AD4C-D1F6481C9F91}"/>
              </a:ext>
            </a:extLst>
          </p:cNvPr>
          <p:cNvSpPr>
            <a:spLocks noGrp="1"/>
          </p:cNvSpPr>
          <p:nvPr>
            <p:ph idx="1"/>
          </p:nvPr>
        </p:nvSpPr>
        <p:spPr/>
        <p:txBody>
          <a:bodyPr/>
          <a:lstStyle/>
          <a:p>
            <a:r>
              <a:rPr lang="en-US" b="1" dirty="0"/>
              <a:t>Which of the following is the correct way to substitute a variable in Bash scripting?</a:t>
            </a:r>
          </a:p>
          <a:p>
            <a:endParaRPr lang="en-US" b="1" dirty="0"/>
          </a:p>
          <a:p>
            <a:r>
              <a:rPr lang="en-US" b="1" dirty="0"/>
              <a:t>ANSWER:</a:t>
            </a:r>
          </a:p>
          <a:p>
            <a:pPr lvl="1"/>
            <a:r>
              <a:rPr lang="en-US" dirty="0"/>
              <a:t>echo </a:t>
            </a:r>
            <a:r>
              <a:rPr lang="en-US" dirty="0" err="1"/>
              <a:t>my_name</a:t>
            </a:r>
            <a:r>
              <a:rPr lang="en-US" dirty="0"/>
              <a:t>   </a:t>
            </a:r>
          </a:p>
          <a:p>
            <a:pPr lvl="1"/>
            <a:r>
              <a:rPr lang="en-US" dirty="0"/>
              <a:t>echo $</a:t>
            </a:r>
            <a:r>
              <a:rPr lang="en-US" dirty="0" err="1"/>
              <a:t>my_name</a:t>
            </a:r>
            <a:r>
              <a:rPr lang="en-US" dirty="0"/>
              <a:t>   </a:t>
            </a:r>
          </a:p>
          <a:p>
            <a:pPr lvl="1"/>
            <a:r>
              <a:rPr lang="en-US" dirty="0"/>
              <a:t>echo '</a:t>
            </a:r>
            <a:r>
              <a:rPr lang="en-US" dirty="0" err="1"/>
              <a:t>my_name</a:t>
            </a:r>
            <a:r>
              <a:rPr lang="en-US" dirty="0"/>
              <a:t>’   </a:t>
            </a:r>
          </a:p>
          <a:p>
            <a:pPr lvl="1"/>
            <a:r>
              <a:rPr lang="en-US" dirty="0"/>
              <a:t>echo (</a:t>
            </a:r>
            <a:r>
              <a:rPr lang="en-US" dirty="0" err="1"/>
              <a:t>my_name</a:t>
            </a:r>
            <a:r>
              <a:rPr lang="en-US" dirty="0"/>
              <a:t>)</a:t>
            </a:r>
          </a:p>
        </p:txBody>
      </p:sp>
      <p:sp>
        <p:nvSpPr>
          <p:cNvPr id="3" name="Title 2">
            <a:extLst>
              <a:ext uri="{FF2B5EF4-FFF2-40B4-BE49-F238E27FC236}">
                <a16:creationId xmlns:a16="http://schemas.microsoft.com/office/drawing/2014/main" id="{3DF12FD6-4396-5D48-A965-BFC03E63A7D1}"/>
              </a:ext>
            </a:extLst>
          </p:cNvPr>
          <p:cNvSpPr>
            <a:spLocks noGrp="1"/>
          </p:cNvSpPr>
          <p:nvPr>
            <p:ph type="title"/>
          </p:nvPr>
        </p:nvSpPr>
        <p:spPr>
          <a:xfrm>
            <a:off x="341924" y="148785"/>
            <a:ext cx="8460151" cy="633458"/>
          </a:xfrm>
        </p:spPr>
        <p:txBody>
          <a:bodyPr/>
          <a:lstStyle/>
          <a:p>
            <a:r>
              <a:rPr lang="en-US" dirty="0"/>
              <a:t>Activity 13-3: Identifying Scripting and Programming Fundamentals</a:t>
            </a:r>
          </a:p>
        </p:txBody>
      </p:sp>
      <p:sp>
        <p:nvSpPr>
          <p:cNvPr id="4" name="Slide Number Placeholder 3">
            <a:extLst>
              <a:ext uri="{FF2B5EF4-FFF2-40B4-BE49-F238E27FC236}">
                <a16:creationId xmlns:a16="http://schemas.microsoft.com/office/drawing/2014/main" id="{91F625E4-D658-4342-BF3F-4AF1850010F3}"/>
              </a:ext>
            </a:extLst>
          </p:cNvPr>
          <p:cNvSpPr>
            <a:spLocks noGrp="1"/>
          </p:cNvSpPr>
          <p:nvPr>
            <p:ph type="sldNum" sz="quarter" idx="4"/>
          </p:nvPr>
        </p:nvSpPr>
        <p:spPr/>
        <p:txBody>
          <a:bodyPr/>
          <a:lstStyle/>
          <a:p>
            <a:fld id="{2066355A-084C-D24E-9AD2-7E4FC41EA627}" type="slidenum">
              <a:rPr lang="en-US" smtClean="0"/>
              <a:pPr/>
              <a:t>39</a:t>
            </a:fld>
            <a:endParaRPr lang="en-US" dirty="0"/>
          </a:p>
        </p:txBody>
      </p:sp>
    </p:spTree>
    <p:extLst>
      <p:ext uri="{BB962C8B-B14F-4D97-AF65-F5344CB8AC3E}">
        <p14:creationId xmlns:p14="http://schemas.microsoft.com/office/powerpoint/2010/main" val="2868725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fade">
                                      <p:cBhvr>
                                        <p:cTn id="7" dur="1000"/>
                                        <p:tgtEl>
                                          <p:spTgt spid="2">
                                            <p:txEl>
                                              <p:pRg st="2" end="2"/>
                                            </p:txEl>
                                          </p:spTgt>
                                        </p:tgtEl>
                                      </p:cBhvr>
                                    </p:animEffect>
                                    <p:anim calcmode="lin" valueType="num">
                                      <p:cBhvr>
                                        <p:cTn id="8"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3" end="3"/>
                                            </p:txEl>
                                          </p:spTgt>
                                        </p:tgtEl>
                                        <p:attrNameLst>
                                          <p:attrName>style.visibility</p:attrName>
                                        </p:attrNameLst>
                                      </p:cBhvr>
                                      <p:to>
                                        <p:strVal val="visible"/>
                                      </p:to>
                                    </p:set>
                                    <p:animEffect transition="in" filter="fade">
                                      <p:cBhvr>
                                        <p:cTn id="14" dur="1000"/>
                                        <p:tgtEl>
                                          <p:spTgt spid="2">
                                            <p:txEl>
                                              <p:pRg st="3" end="3"/>
                                            </p:txEl>
                                          </p:spTgt>
                                        </p:tgtEl>
                                      </p:cBhvr>
                                    </p:animEffect>
                                    <p:anim calcmode="lin" valueType="num">
                                      <p:cBhvr>
                                        <p:cTn id="15"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3" end="3"/>
                                            </p:txEl>
                                          </p:spTgt>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iterate type="lt">
                                    <p:tmPct val="0"/>
                                  </p:iterate>
                                  <p:childTnLst>
                                    <p:set>
                                      <p:cBhvr>
                                        <p:cTn id="18" dur="1" fill="hold">
                                          <p:stCondLst>
                                            <p:cond delay="0"/>
                                          </p:stCondLst>
                                        </p:cTn>
                                        <p:tgtEl>
                                          <p:spTgt spid="2">
                                            <p:txEl>
                                              <p:pRg st="4" end="4"/>
                                            </p:txEl>
                                          </p:spTgt>
                                        </p:tgtEl>
                                        <p:attrNameLst>
                                          <p:attrName>style.visibility</p:attrName>
                                        </p:attrNameLst>
                                      </p:cBhvr>
                                      <p:to>
                                        <p:strVal val="visible"/>
                                      </p:to>
                                    </p:set>
                                    <p:animEffect transition="in" filter="fade">
                                      <p:cBhvr>
                                        <p:cTn id="19" dur="1000"/>
                                        <p:tgtEl>
                                          <p:spTgt spid="2">
                                            <p:txEl>
                                              <p:pRg st="4" end="4"/>
                                            </p:txEl>
                                          </p:spTgt>
                                        </p:tgtEl>
                                      </p:cBhvr>
                                    </p:animEffect>
                                    <p:anim calcmode="lin" valueType="num">
                                      <p:cBhvr>
                                        <p:cTn id="20" dur="1000" fill="hold"/>
                                        <p:tgtEl>
                                          <p:spTgt spid="2">
                                            <p:txEl>
                                              <p:pRg st="4" end="4"/>
                                            </p:txEl>
                                          </p:spTgt>
                                        </p:tgtEl>
                                        <p:attrNameLst>
                                          <p:attrName>ppt_x</p:attrName>
                                        </p:attrNameLst>
                                      </p:cBhvr>
                                      <p:tavLst>
                                        <p:tav tm="0">
                                          <p:val>
                                            <p:strVal val="#ppt_x"/>
                                          </p:val>
                                        </p:tav>
                                        <p:tav tm="100000">
                                          <p:val>
                                            <p:strVal val="#ppt_x"/>
                                          </p:val>
                                        </p:tav>
                                      </p:tavLst>
                                    </p:anim>
                                    <p:anim calcmode="lin" valueType="num">
                                      <p:cBhvr>
                                        <p:cTn id="21" dur="1000" fill="hold"/>
                                        <p:tgtEl>
                                          <p:spTgt spid="2">
                                            <p:txEl>
                                              <p:pRg st="4" end="4"/>
                                            </p:txEl>
                                          </p:spTgt>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2">
                                            <p:txEl>
                                              <p:pRg st="5" end="5"/>
                                            </p:txEl>
                                          </p:spTgt>
                                        </p:tgtEl>
                                        <p:attrNameLst>
                                          <p:attrName>style.visibility</p:attrName>
                                        </p:attrNameLst>
                                      </p:cBhvr>
                                      <p:to>
                                        <p:strVal val="visible"/>
                                      </p:to>
                                    </p:set>
                                    <p:animEffect transition="in" filter="fade">
                                      <p:cBhvr>
                                        <p:cTn id="24" dur="1000"/>
                                        <p:tgtEl>
                                          <p:spTgt spid="2">
                                            <p:txEl>
                                              <p:pRg st="5" end="5"/>
                                            </p:txEl>
                                          </p:spTgt>
                                        </p:tgtEl>
                                      </p:cBhvr>
                                    </p:animEffect>
                                    <p:anim calcmode="lin" valueType="num">
                                      <p:cBhvr>
                                        <p:cTn id="25" dur="1000" fill="hold"/>
                                        <p:tgtEl>
                                          <p:spTgt spid="2">
                                            <p:txEl>
                                              <p:pRg st="5" end="5"/>
                                            </p:txEl>
                                          </p:spTgt>
                                        </p:tgtEl>
                                        <p:attrNameLst>
                                          <p:attrName>ppt_x</p:attrName>
                                        </p:attrNameLst>
                                      </p:cBhvr>
                                      <p:tavLst>
                                        <p:tav tm="0">
                                          <p:val>
                                            <p:strVal val="#ppt_x"/>
                                          </p:val>
                                        </p:tav>
                                        <p:tav tm="100000">
                                          <p:val>
                                            <p:strVal val="#ppt_x"/>
                                          </p:val>
                                        </p:tav>
                                      </p:tavLst>
                                    </p:anim>
                                    <p:anim calcmode="lin" valueType="num">
                                      <p:cBhvr>
                                        <p:cTn id="26" dur="1000" fill="hold"/>
                                        <p:tgtEl>
                                          <p:spTgt spid="2">
                                            <p:txEl>
                                              <p:pRg st="5" end="5"/>
                                            </p:txEl>
                                          </p:spTgt>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2">
                                            <p:txEl>
                                              <p:pRg st="6" end="6"/>
                                            </p:txEl>
                                          </p:spTgt>
                                        </p:tgtEl>
                                        <p:attrNameLst>
                                          <p:attrName>style.visibility</p:attrName>
                                        </p:attrNameLst>
                                      </p:cBhvr>
                                      <p:to>
                                        <p:strVal val="visible"/>
                                      </p:to>
                                    </p:set>
                                    <p:animEffect transition="in" filter="fade">
                                      <p:cBhvr>
                                        <p:cTn id="29" dur="1000"/>
                                        <p:tgtEl>
                                          <p:spTgt spid="2">
                                            <p:txEl>
                                              <p:pRg st="6" end="6"/>
                                            </p:txEl>
                                          </p:spTgt>
                                        </p:tgtEl>
                                      </p:cBhvr>
                                    </p:animEffect>
                                    <p:anim calcmode="lin" valueType="num">
                                      <p:cBhvr>
                                        <p:cTn id="30" dur="1000" fill="hold"/>
                                        <p:tgtEl>
                                          <p:spTgt spid="2">
                                            <p:txEl>
                                              <p:pRg st="6" end="6"/>
                                            </p:txEl>
                                          </p:spTgt>
                                        </p:tgtEl>
                                        <p:attrNameLst>
                                          <p:attrName>ppt_x</p:attrName>
                                        </p:attrNameLst>
                                      </p:cBhvr>
                                      <p:tavLst>
                                        <p:tav tm="0">
                                          <p:val>
                                            <p:strVal val="#ppt_x"/>
                                          </p:val>
                                        </p:tav>
                                        <p:tav tm="100000">
                                          <p:val>
                                            <p:strVal val="#ppt_x"/>
                                          </p:val>
                                        </p:tav>
                                      </p:tavLst>
                                    </p:anim>
                                    <p:anim calcmode="lin" valueType="num">
                                      <p:cBhvr>
                                        <p:cTn id="31" dur="1000" fill="hold"/>
                                        <p:tgtEl>
                                          <p:spTgt spid="2">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15" presetClass="emph" presetSubtype="0" nodeType="clickEffect">
                                  <p:stCondLst>
                                    <p:cond delay="0"/>
                                  </p:stCondLst>
                                  <p:iterate type="lt">
                                    <p:tmAbs val="25"/>
                                  </p:iterate>
                                  <p:childTnLst>
                                    <p:set>
                                      <p:cBhvr override="childStyle">
                                        <p:cTn id="35" dur="indefinite"/>
                                        <p:tgtEl>
                                          <p:spTgt spid="2">
                                            <p:txEl>
                                              <p:pRg st="4" end="4"/>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5F9FEA-156C-4344-A599-57083ABCA276}"/>
              </a:ext>
            </a:extLst>
          </p:cNvPr>
          <p:cNvSpPr>
            <a:spLocks noGrp="1"/>
          </p:cNvSpPr>
          <p:nvPr>
            <p:ph type="title"/>
          </p:nvPr>
        </p:nvSpPr>
        <p:spPr/>
        <p:txBody>
          <a:bodyPr/>
          <a:lstStyle/>
          <a:p>
            <a:r>
              <a:rPr lang="en-US" dirty="0"/>
              <a:t>Shell Spawn</a:t>
            </a:r>
          </a:p>
        </p:txBody>
      </p:sp>
      <p:sp>
        <p:nvSpPr>
          <p:cNvPr id="3" name="Slide Number Placeholder 2">
            <a:extLst>
              <a:ext uri="{FF2B5EF4-FFF2-40B4-BE49-F238E27FC236}">
                <a16:creationId xmlns:a16="http://schemas.microsoft.com/office/drawing/2014/main" id="{6298BF43-DCC0-1448-9534-11BB4DDB5024}"/>
              </a:ext>
            </a:extLst>
          </p:cNvPr>
          <p:cNvSpPr>
            <a:spLocks noGrp="1"/>
          </p:cNvSpPr>
          <p:nvPr>
            <p:ph type="sldNum" sz="quarter" idx="4"/>
          </p:nvPr>
        </p:nvSpPr>
        <p:spPr/>
        <p:txBody>
          <a:bodyPr/>
          <a:lstStyle/>
          <a:p>
            <a:fld id="{2066355A-084C-D24E-9AD2-7E4FC41EA627}" type="slidenum">
              <a:rPr lang="en-US" smtClean="0"/>
              <a:pPr/>
              <a:t>4</a:t>
            </a:fld>
            <a:endParaRPr lang="en-US" dirty="0"/>
          </a:p>
        </p:txBody>
      </p:sp>
      <p:pic>
        <p:nvPicPr>
          <p:cNvPr id="7" name="Picture 6">
            <a:extLst>
              <a:ext uri="{FF2B5EF4-FFF2-40B4-BE49-F238E27FC236}">
                <a16:creationId xmlns:a16="http://schemas.microsoft.com/office/drawing/2014/main" id="{825A104D-02A1-4059-9001-596ED2C534A8}"/>
              </a:ext>
            </a:extLst>
          </p:cNvPr>
          <p:cNvPicPr>
            <a:picLocks noChangeAspect="1"/>
          </p:cNvPicPr>
          <p:nvPr/>
        </p:nvPicPr>
        <p:blipFill>
          <a:blip r:embed="rId2"/>
          <a:stretch>
            <a:fillRect/>
          </a:stretch>
        </p:blipFill>
        <p:spPr>
          <a:xfrm>
            <a:off x="931326" y="944997"/>
            <a:ext cx="7281348" cy="3525938"/>
          </a:xfrm>
          <a:prstGeom prst="rect">
            <a:avLst/>
          </a:prstGeom>
        </p:spPr>
      </p:pic>
    </p:spTree>
    <p:extLst>
      <p:ext uri="{BB962C8B-B14F-4D97-AF65-F5344CB8AC3E}">
        <p14:creationId xmlns:p14="http://schemas.microsoft.com/office/powerpoint/2010/main" val="62685222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B234D11-95A3-9840-AD4C-D1F6481C9F91}"/>
              </a:ext>
            </a:extLst>
          </p:cNvPr>
          <p:cNvSpPr>
            <a:spLocks noGrp="1"/>
          </p:cNvSpPr>
          <p:nvPr>
            <p:ph idx="1"/>
          </p:nvPr>
        </p:nvSpPr>
        <p:spPr/>
        <p:txBody>
          <a:bodyPr/>
          <a:lstStyle/>
          <a:p>
            <a:r>
              <a:rPr lang="en-US" b="1" dirty="0"/>
              <a:t>True or false? Arrays start with the index 1</a:t>
            </a:r>
          </a:p>
          <a:p>
            <a:endParaRPr lang="en-US" b="1" dirty="0"/>
          </a:p>
          <a:p>
            <a:r>
              <a:rPr lang="en-US" b="1" dirty="0"/>
              <a:t>ANSWER:</a:t>
            </a:r>
          </a:p>
          <a:p>
            <a:pPr lvl="1"/>
            <a:r>
              <a:rPr lang="en-US" dirty="0"/>
              <a:t>True</a:t>
            </a:r>
          </a:p>
          <a:p>
            <a:pPr lvl="1"/>
            <a:r>
              <a:rPr lang="en-US" dirty="0"/>
              <a:t>False</a:t>
            </a:r>
          </a:p>
          <a:p>
            <a:endParaRPr lang="en-US" dirty="0"/>
          </a:p>
        </p:txBody>
      </p:sp>
      <p:sp>
        <p:nvSpPr>
          <p:cNvPr id="3" name="Title 2">
            <a:extLst>
              <a:ext uri="{FF2B5EF4-FFF2-40B4-BE49-F238E27FC236}">
                <a16:creationId xmlns:a16="http://schemas.microsoft.com/office/drawing/2014/main" id="{3DF12FD6-4396-5D48-A965-BFC03E63A7D1}"/>
              </a:ext>
            </a:extLst>
          </p:cNvPr>
          <p:cNvSpPr>
            <a:spLocks noGrp="1"/>
          </p:cNvSpPr>
          <p:nvPr>
            <p:ph type="title"/>
          </p:nvPr>
        </p:nvSpPr>
        <p:spPr>
          <a:xfrm>
            <a:off x="341924" y="148785"/>
            <a:ext cx="8460151" cy="633458"/>
          </a:xfrm>
        </p:spPr>
        <p:txBody>
          <a:bodyPr/>
          <a:lstStyle/>
          <a:p>
            <a:r>
              <a:rPr lang="en-US" dirty="0"/>
              <a:t>Activity 13-3: Identifying Scripting and Programming Fundamentals</a:t>
            </a:r>
          </a:p>
        </p:txBody>
      </p:sp>
      <p:sp>
        <p:nvSpPr>
          <p:cNvPr id="4" name="Slide Number Placeholder 3">
            <a:extLst>
              <a:ext uri="{FF2B5EF4-FFF2-40B4-BE49-F238E27FC236}">
                <a16:creationId xmlns:a16="http://schemas.microsoft.com/office/drawing/2014/main" id="{91F625E4-D658-4342-BF3F-4AF1850010F3}"/>
              </a:ext>
            </a:extLst>
          </p:cNvPr>
          <p:cNvSpPr>
            <a:spLocks noGrp="1"/>
          </p:cNvSpPr>
          <p:nvPr>
            <p:ph type="sldNum" sz="quarter" idx="4"/>
          </p:nvPr>
        </p:nvSpPr>
        <p:spPr/>
        <p:txBody>
          <a:bodyPr/>
          <a:lstStyle/>
          <a:p>
            <a:fld id="{2066355A-084C-D24E-9AD2-7E4FC41EA627}" type="slidenum">
              <a:rPr lang="en-US" smtClean="0"/>
              <a:pPr/>
              <a:t>40</a:t>
            </a:fld>
            <a:endParaRPr lang="en-US" dirty="0"/>
          </a:p>
        </p:txBody>
      </p:sp>
    </p:spTree>
    <p:extLst>
      <p:ext uri="{BB962C8B-B14F-4D97-AF65-F5344CB8AC3E}">
        <p14:creationId xmlns:p14="http://schemas.microsoft.com/office/powerpoint/2010/main" val="1629547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fade">
                                      <p:cBhvr>
                                        <p:cTn id="7" dur="1000"/>
                                        <p:tgtEl>
                                          <p:spTgt spid="2">
                                            <p:txEl>
                                              <p:pRg st="2" end="2"/>
                                            </p:txEl>
                                          </p:spTgt>
                                        </p:tgtEl>
                                      </p:cBhvr>
                                    </p:animEffect>
                                    <p:anim calcmode="lin" valueType="num">
                                      <p:cBhvr>
                                        <p:cTn id="8"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3" end="3"/>
                                            </p:txEl>
                                          </p:spTgt>
                                        </p:tgtEl>
                                        <p:attrNameLst>
                                          <p:attrName>style.visibility</p:attrName>
                                        </p:attrNameLst>
                                      </p:cBhvr>
                                      <p:to>
                                        <p:strVal val="visible"/>
                                      </p:to>
                                    </p:set>
                                    <p:animEffect transition="in" filter="fade">
                                      <p:cBhvr>
                                        <p:cTn id="14" dur="1000"/>
                                        <p:tgtEl>
                                          <p:spTgt spid="2">
                                            <p:txEl>
                                              <p:pRg st="3" end="3"/>
                                            </p:txEl>
                                          </p:spTgt>
                                        </p:tgtEl>
                                      </p:cBhvr>
                                    </p:animEffect>
                                    <p:anim calcmode="lin" valueType="num">
                                      <p:cBhvr>
                                        <p:cTn id="15"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3" end="3"/>
                                            </p:txEl>
                                          </p:spTgt>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iterate type="lt">
                                    <p:tmPct val="0"/>
                                  </p:iterate>
                                  <p:childTnLst>
                                    <p:set>
                                      <p:cBhvr>
                                        <p:cTn id="18" dur="1" fill="hold">
                                          <p:stCondLst>
                                            <p:cond delay="0"/>
                                          </p:stCondLst>
                                        </p:cTn>
                                        <p:tgtEl>
                                          <p:spTgt spid="2">
                                            <p:txEl>
                                              <p:pRg st="4" end="4"/>
                                            </p:txEl>
                                          </p:spTgt>
                                        </p:tgtEl>
                                        <p:attrNameLst>
                                          <p:attrName>style.visibility</p:attrName>
                                        </p:attrNameLst>
                                      </p:cBhvr>
                                      <p:to>
                                        <p:strVal val="visible"/>
                                      </p:to>
                                    </p:set>
                                    <p:animEffect transition="in" filter="fade">
                                      <p:cBhvr>
                                        <p:cTn id="19" dur="1000"/>
                                        <p:tgtEl>
                                          <p:spTgt spid="2">
                                            <p:txEl>
                                              <p:pRg st="4" end="4"/>
                                            </p:txEl>
                                          </p:spTgt>
                                        </p:tgtEl>
                                      </p:cBhvr>
                                    </p:animEffect>
                                    <p:anim calcmode="lin" valueType="num">
                                      <p:cBhvr>
                                        <p:cTn id="20" dur="1000" fill="hold"/>
                                        <p:tgtEl>
                                          <p:spTgt spid="2">
                                            <p:txEl>
                                              <p:pRg st="4" end="4"/>
                                            </p:txEl>
                                          </p:spTgt>
                                        </p:tgtEl>
                                        <p:attrNameLst>
                                          <p:attrName>ppt_x</p:attrName>
                                        </p:attrNameLst>
                                      </p:cBhvr>
                                      <p:tavLst>
                                        <p:tav tm="0">
                                          <p:val>
                                            <p:strVal val="#ppt_x"/>
                                          </p:val>
                                        </p:tav>
                                        <p:tav tm="100000">
                                          <p:val>
                                            <p:strVal val="#ppt_x"/>
                                          </p:val>
                                        </p:tav>
                                      </p:tavLst>
                                    </p:anim>
                                    <p:anim calcmode="lin" valueType="num">
                                      <p:cBhvr>
                                        <p:cTn id="21" dur="1000" fill="hold"/>
                                        <p:tgtEl>
                                          <p:spTgt spid="2">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15" presetClass="emph" presetSubtype="0" nodeType="clickEffect">
                                  <p:stCondLst>
                                    <p:cond delay="0"/>
                                  </p:stCondLst>
                                  <p:iterate type="lt">
                                    <p:tmAbs val="25"/>
                                  </p:iterate>
                                  <p:childTnLst>
                                    <p:set>
                                      <p:cBhvr override="childStyle">
                                        <p:cTn id="25" dur="indefinite"/>
                                        <p:tgtEl>
                                          <p:spTgt spid="2">
                                            <p:txEl>
                                              <p:pRg st="4" end="4"/>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B234D11-95A3-9840-AD4C-D1F6481C9F91}"/>
              </a:ext>
            </a:extLst>
          </p:cNvPr>
          <p:cNvSpPr>
            <a:spLocks noGrp="1"/>
          </p:cNvSpPr>
          <p:nvPr>
            <p:ph idx="1"/>
          </p:nvPr>
        </p:nvSpPr>
        <p:spPr/>
        <p:txBody>
          <a:bodyPr/>
          <a:lstStyle/>
          <a:p>
            <a:r>
              <a:rPr lang="en-US" b="1" dirty="0"/>
              <a:t>Which of the following is the correct way to substitute array index 2 in Bash scripting?</a:t>
            </a:r>
          </a:p>
          <a:p>
            <a:endParaRPr lang="en-US" b="1" dirty="0"/>
          </a:p>
          <a:p>
            <a:r>
              <a:rPr lang="en-US" b="1" dirty="0"/>
              <a:t>ANSWER:</a:t>
            </a:r>
          </a:p>
          <a:p>
            <a:pPr lvl="1"/>
            <a:r>
              <a:rPr lang="en-US" dirty="0"/>
              <a:t>echo </a:t>
            </a:r>
            <a:r>
              <a:rPr lang="en-US" dirty="0" err="1"/>
              <a:t>my_arr</a:t>
            </a:r>
            <a:r>
              <a:rPr lang="en-US" dirty="0"/>
              <a:t>[2]  </a:t>
            </a:r>
          </a:p>
          <a:p>
            <a:pPr lvl="1"/>
            <a:r>
              <a:rPr lang="en-US" dirty="0"/>
              <a:t>echo $</a:t>
            </a:r>
            <a:r>
              <a:rPr lang="en-US" dirty="0" err="1"/>
              <a:t>my_arr</a:t>
            </a:r>
            <a:r>
              <a:rPr lang="en-US" dirty="0"/>
              <a:t>[2]   </a:t>
            </a:r>
          </a:p>
          <a:p>
            <a:pPr lvl="1"/>
            <a:r>
              <a:rPr lang="en-US" dirty="0"/>
              <a:t>echo </a:t>
            </a:r>
            <a:r>
              <a:rPr lang="en-US" dirty="0" err="1"/>
              <a:t>my_arr</a:t>
            </a:r>
            <a:r>
              <a:rPr lang="en-US" dirty="0"/>
              <a:t>{2}   </a:t>
            </a:r>
          </a:p>
          <a:p>
            <a:pPr lvl="1"/>
            <a:r>
              <a:rPr lang="en-US" dirty="0"/>
              <a:t>echo ${</a:t>
            </a:r>
            <a:r>
              <a:rPr lang="en-US" dirty="0" err="1"/>
              <a:t>my_arr</a:t>
            </a:r>
            <a:r>
              <a:rPr lang="en-US" dirty="0"/>
              <a:t>[2]}</a:t>
            </a:r>
          </a:p>
        </p:txBody>
      </p:sp>
      <p:sp>
        <p:nvSpPr>
          <p:cNvPr id="3" name="Title 2">
            <a:extLst>
              <a:ext uri="{FF2B5EF4-FFF2-40B4-BE49-F238E27FC236}">
                <a16:creationId xmlns:a16="http://schemas.microsoft.com/office/drawing/2014/main" id="{3DF12FD6-4396-5D48-A965-BFC03E63A7D1}"/>
              </a:ext>
            </a:extLst>
          </p:cNvPr>
          <p:cNvSpPr>
            <a:spLocks noGrp="1"/>
          </p:cNvSpPr>
          <p:nvPr>
            <p:ph type="title"/>
          </p:nvPr>
        </p:nvSpPr>
        <p:spPr>
          <a:xfrm>
            <a:off x="341924" y="148785"/>
            <a:ext cx="8460151" cy="633458"/>
          </a:xfrm>
        </p:spPr>
        <p:txBody>
          <a:bodyPr/>
          <a:lstStyle/>
          <a:p>
            <a:r>
              <a:rPr lang="en-US" dirty="0"/>
              <a:t>Activity 13-3: Identifying Scripting and Programming Fundamentals</a:t>
            </a:r>
          </a:p>
        </p:txBody>
      </p:sp>
      <p:sp>
        <p:nvSpPr>
          <p:cNvPr id="4" name="Slide Number Placeholder 3">
            <a:extLst>
              <a:ext uri="{FF2B5EF4-FFF2-40B4-BE49-F238E27FC236}">
                <a16:creationId xmlns:a16="http://schemas.microsoft.com/office/drawing/2014/main" id="{91F625E4-D658-4342-BF3F-4AF1850010F3}"/>
              </a:ext>
            </a:extLst>
          </p:cNvPr>
          <p:cNvSpPr>
            <a:spLocks noGrp="1"/>
          </p:cNvSpPr>
          <p:nvPr>
            <p:ph type="sldNum" sz="quarter" idx="4"/>
          </p:nvPr>
        </p:nvSpPr>
        <p:spPr/>
        <p:txBody>
          <a:bodyPr/>
          <a:lstStyle/>
          <a:p>
            <a:fld id="{2066355A-084C-D24E-9AD2-7E4FC41EA627}" type="slidenum">
              <a:rPr lang="en-US" smtClean="0"/>
              <a:pPr/>
              <a:t>41</a:t>
            </a:fld>
            <a:endParaRPr lang="en-US" dirty="0"/>
          </a:p>
        </p:txBody>
      </p:sp>
    </p:spTree>
    <p:extLst>
      <p:ext uri="{BB962C8B-B14F-4D97-AF65-F5344CB8AC3E}">
        <p14:creationId xmlns:p14="http://schemas.microsoft.com/office/powerpoint/2010/main" val="1324674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fade">
                                      <p:cBhvr>
                                        <p:cTn id="7" dur="1000"/>
                                        <p:tgtEl>
                                          <p:spTgt spid="2">
                                            <p:txEl>
                                              <p:pRg st="2" end="2"/>
                                            </p:txEl>
                                          </p:spTgt>
                                        </p:tgtEl>
                                      </p:cBhvr>
                                    </p:animEffect>
                                    <p:anim calcmode="lin" valueType="num">
                                      <p:cBhvr>
                                        <p:cTn id="8"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3" end="3"/>
                                            </p:txEl>
                                          </p:spTgt>
                                        </p:tgtEl>
                                        <p:attrNameLst>
                                          <p:attrName>style.visibility</p:attrName>
                                        </p:attrNameLst>
                                      </p:cBhvr>
                                      <p:to>
                                        <p:strVal val="visible"/>
                                      </p:to>
                                    </p:set>
                                    <p:animEffect transition="in" filter="fade">
                                      <p:cBhvr>
                                        <p:cTn id="14" dur="1000"/>
                                        <p:tgtEl>
                                          <p:spTgt spid="2">
                                            <p:txEl>
                                              <p:pRg st="3" end="3"/>
                                            </p:txEl>
                                          </p:spTgt>
                                        </p:tgtEl>
                                      </p:cBhvr>
                                    </p:animEffect>
                                    <p:anim calcmode="lin" valueType="num">
                                      <p:cBhvr>
                                        <p:cTn id="15"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3" end="3"/>
                                            </p:txEl>
                                          </p:spTgt>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animEffect transition="in" filter="fade">
                                      <p:cBhvr>
                                        <p:cTn id="19" dur="1000"/>
                                        <p:tgtEl>
                                          <p:spTgt spid="2">
                                            <p:txEl>
                                              <p:pRg st="4" end="4"/>
                                            </p:txEl>
                                          </p:spTgt>
                                        </p:tgtEl>
                                      </p:cBhvr>
                                    </p:animEffect>
                                    <p:anim calcmode="lin" valueType="num">
                                      <p:cBhvr>
                                        <p:cTn id="20" dur="1000" fill="hold"/>
                                        <p:tgtEl>
                                          <p:spTgt spid="2">
                                            <p:txEl>
                                              <p:pRg st="4" end="4"/>
                                            </p:txEl>
                                          </p:spTgt>
                                        </p:tgtEl>
                                        <p:attrNameLst>
                                          <p:attrName>ppt_x</p:attrName>
                                        </p:attrNameLst>
                                      </p:cBhvr>
                                      <p:tavLst>
                                        <p:tav tm="0">
                                          <p:val>
                                            <p:strVal val="#ppt_x"/>
                                          </p:val>
                                        </p:tav>
                                        <p:tav tm="100000">
                                          <p:val>
                                            <p:strVal val="#ppt_x"/>
                                          </p:val>
                                        </p:tav>
                                      </p:tavLst>
                                    </p:anim>
                                    <p:anim calcmode="lin" valueType="num">
                                      <p:cBhvr>
                                        <p:cTn id="21" dur="1000" fill="hold"/>
                                        <p:tgtEl>
                                          <p:spTgt spid="2">
                                            <p:txEl>
                                              <p:pRg st="4" end="4"/>
                                            </p:txEl>
                                          </p:spTgt>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2">
                                            <p:txEl>
                                              <p:pRg st="5" end="5"/>
                                            </p:txEl>
                                          </p:spTgt>
                                        </p:tgtEl>
                                        <p:attrNameLst>
                                          <p:attrName>style.visibility</p:attrName>
                                        </p:attrNameLst>
                                      </p:cBhvr>
                                      <p:to>
                                        <p:strVal val="visible"/>
                                      </p:to>
                                    </p:set>
                                    <p:animEffect transition="in" filter="fade">
                                      <p:cBhvr>
                                        <p:cTn id="24" dur="1000"/>
                                        <p:tgtEl>
                                          <p:spTgt spid="2">
                                            <p:txEl>
                                              <p:pRg st="5" end="5"/>
                                            </p:txEl>
                                          </p:spTgt>
                                        </p:tgtEl>
                                      </p:cBhvr>
                                    </p:animEffect>
                                    <p:anim calcmode="lin" valueType="num">
                                      <p:cBhvr>
                                        <p:cTn id="25" dur="1000" fill="hold"/>
                                        <p:tgtEl>
                                          <p:spTgt spid="2">
                                            <p:txEl>
                                              <p:pRg st="5" end="5"/>
                                            </p:txEl>
                                          </p:spTgt>
                                        </p:tgtEl>
                                        <p:attrNameLst>
                                          <p:attrName>ppt_x</p:attrName>
                                        </p:attrNameLst>
                                      </p:cBhvr>
                                      <p:tavLst>
                                        <p:tav tm="0">
                                          <p:val>
                                            <p:strVal val="#ppt_x"/>
                                          </p:val>
                                        </p:tav>
                                        <p:tav tm="100000">
                                          <p:val>
                                            <p:strVal val="#ppt_x"/>
                                          </p:val>
                                        </p:tav>
                                      </p:tavLst>
                                    </p:anim>
                                    <p:anim calcmode="lin" valueType="num">
                                      <p:cBhvr>
                                        <p:cTn id="26" dur="1000" fill="hold"/>
                                        <p:tgtEl>
                                          <p:spTgt spid="2">
                                            <p:txEl>
                                              <p:pRg st="5" end="5"/>
                                            </p:txEl>
                                          </p:spTgt>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iterate type="lt">
                                    <p:tmPct val="0"/>
                                  </p:iterate>
                                  <p:childTnLst>
                                    <p:set>
                                      <p:cBhvr>
                                        <p:cTn id="28" dur="1" fill="hold">
                                          <p:stCondLst>
                                            <p:cond delay="0"/>
                                          </p:stCondLst>
                                        </p:cTn>
                                        <p:tgtEl>
                                          <p:spTgt spid="2">
                                            <p:txEl>
                                              <p:pRg st="6" end="6"/>
                                            </p:txEl>
                                          </p:spTgt>
                                        </p:tgtEl>
                                        <p:attrNameLst>
                                          <p:attrName>style.visibility</p:attrName>
                                        </p:attrNameLst>
                                      </p:cBhvr>
                                      <p:to>
                                        <p:strVal val="visible"/>
                                      </p:to>
                                    </p:set>
                                    <p:animEffect transition="in" filter="fade">
                                      <p:cBhvr>
                                        <p:cTn id="29" dur="1000"/>
                                        <p:tgtEl>
                                          <p:spTgt spid="2">
                                            <p:txEl>
                                              <p:pRg st="6" end="6"/>
                                            </p:txEl>
                                          </p:spTgt>
                                        </p:tgtEl>
                                      </p:cBhvr>
                                    </p:animEffect>
                                    <p:anim calcmode="lin" valueType="num">
                                      <p:cBhvr>
                                        <p:cTn id="30" dur="1000" fill="hold"/>
                                        <p:tgtEl>
                                          <p:spTgt spid="2">
                                            <p:txEl>
                                              <p:pRg st="6" end="6"/>
                                            </p:txEl>
                                          </p:spTgt>
                                        </p:tgtEl>
                                        <p:attrNameLst>
                                          <p:attrName>ppt_x</p:attrName>
                                        </p:attrNameLst>
                                      </p:cBhvr>
                                      <p:tavLst>
                                        <p:tav tm="0">
                                          <p:val>
                                            <p:strVal val="#ppt_x"/>
                                          </p:val>
                                        </p:tav>
                                        <p:tav tm="100000">
                                          <p:val>
                                            <p:strVal val="#ppt_x"/>
                                          </p:val>
                                        </p:tav>
                                      </p:tavLst>
                                    </p:anim>
                                    <p:anim calcmode="lin" valueType="num">
                                      <p:cBhvr>
                                        <p:cTn id="31" dur="1000" fill="hold"/>
                                        <p:tgtEl>
                                          <p:spTgt spid="2">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15" presetClass="emph" presetSubtype="0" nodeType="clickEffect">
                                  <p:stCondLst>
                                    <p:cond delay="0"/>
                                  </p:stCondLst>
                                  <p:iterate type="lt">
                                    <p:tmAbs val="25"/>
                                  </p:iterate>
                                  <p:childTnLst>
                                    <p:set>
                                      <p:cBhvr override="childStyle">
                                        <p:cTn id="35" dur="indefinite"/>
                                        <p:tgtEl>
                                          <p:spTgt spid="2">
                                            <p:txEl>
                                              <p:pRg st="6" end="6"/>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B234D11-95A3-9840-AD4C-D1F6481C9F91}"/>
              </a:ext>
            </a:extLst>
          </p:cNvPr>
          <p:cNvSpPr>
            <a:spLocks noGrp="1"/>
          </p:cNvSpPr>
          <p:nvPr>
            <p:ph idx="1"/>
          </p:nvPr>
        </p:nvSpPr>
        <p:spPr/>
        <p:txBody>
          <a:bodyPr/>
          <a:lstStyle/>
          <a:p>
            <a:r>
              <a:rPr lang="en-US" b="1" dirty="0"/>
              <a:t>Choose which of the following code statements accurately produces the following output: The total is $50.</a:t>
            </a:r>
          </a:p>
          <a:p>
            <a:endParaRPr lang="en-US" b="1" dirty="0"/>
          </a:p>
          <a:p>
            <a:r>
              <a:rPr lang="en-US" b="1" dirty="0"/>
              <a:t>ANSWER:</a:t>
            </a:r>
          </a:p>
          <a:p>
            <a:pPr lvl="1"/>
            <a:r>
              <a:rPr lang="en-US" dirty="0"/>
              <a:t>echo The total is $50.   </a:t>
            </a:r>
          </a:p>
          <a:p>
            <a:pPr lvl="1"/>
            <a:r>
              <a:rPr lang="en-US" dirty="0"/>
              <a:t>echo "The total is \$50."   </a:t>
            </a:r>
          </a:p>
          <a:p>
            <a:pPr lvl="1"/>
            <a:r>
              <a:rPr lang="en-US" dirty="0"/>
              <a:t>echo 'The total is \$50.’   </a:t>
            </a:r>
          </a:p>
          <a:p>
            <a:pPr lvl="1"/>
            <a:r>
              <a:rPr lang="en-US" dirty="0"/>
              <a:t>echo "The total is $50."</a:t>
            </a:r>
          </a:p>
        </p:txBody>
      </p:sp>
      <p:sp>
        <p:nvSpPr>
          <p:cNvPr id="3" name="Title 2">
            <a:extLst>
              <a:ext uri="{FF2B5EF4-FFF2-40B4-BE49-F238E27FC236}">
                <a16:creationId xmlns:a16="http://schemas.microsoft.com/office/drawing/2014/main" id="{3DF12FD6-4396-5D48-A965-BFC03E63A7D1}"/>
              </a:ext>
            </a:extLst>
          </p:cNvPr>
          <p:cNvSpPr>
            <a:spLocks noGrp="1"/>
          </p:cNvSpPr>
          <p:nvPr>
            <p:ph type="title"/>
          </p:nvPr>
        </p:nvSpPr>
        <p:spPr>
          <a:xfrm>
            <a:off x="341924" y="148785"/>
            <a:ext cx="8460151" cy="633458"/>
          </a:xfrm>
        </p:spPr>
        <p:txBody>
          <a:bodyPr/>
          <a:lstStyle/>
          <a:p>
            <a:r>
              <a:rPr lang="en-US" dirty="0"/>
              <a:t>Activity 13-3: Identifying Scripting and Programming Fundamentals</a:t>
            </a:r>
          </a:p>
        </p:txBody>
      </p:sp>
      <p:sp>
        <p:nvSpPr>
          <p:cNvPr id="4" name="Slide Number Placeholder 3">
            <a:extLst>
              <a:ext uri="{FF2B5EF4-FFF2-40B4-BE49-F238E27FC236}">
                <a16:creationId xmlns:a16="http://schemas.microsoft.com/office/drawing/2014/main" id="{91F625E4-D658-4342-BF3F-4AF1850010F3}"/>
              </a:ext>
            </a:extLst>
          </p:cNvPr>
          <p:cNvSpPr>
            <a:spLocks noGrp="1"/>
          </p:cNvSpPr>
          <p:nvPr>
            <p:ph type="sldNum" sz="quarter" idx="4"/>
          </p:nvPr>
        </p:nvSpPr>
        <p:spPr/>
        <p:txBody>
          <a:bodyPr/>
          <a:lstStyle/>
          <a:p>
            <a:fld id="{2066355A-084C-D24E-9AD2-7E4FC41EA627}" type="slidenum">
              <a:rPr lang="en-US" smtClean="0"/>
              <a:pPr/>
              <a:t>42</a:t>
            </a:fld>
            <a:endParaRPr lang="en-US" dirty="0"/>
          </a:p>
        </p:txBody>
      </p:sp>
    </p:spTree>
    <p:extLst>
      <p:ext uri="{BB962C8B-B14F-4D97-AF65-F5344CB8AC3E}">
        <p14:creationId xmlns:p14="http://schemas.microsoft.com/office/powerpoint/2010/main" val="902240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fade">
                                      <p:cBhvr>
                                        <p:cTn id="7" dur="1000"/>
                                        <p:tgtEl>
                                          <p:spTgt spid="2">
                                            <p:txEl>
                                              <p:pRg st="2" end="2"/>
                                            </p:txEl>
                                          </p:spTgt>
                                        </p:tgtEl>
                                      </p:cBhvr>
                                    </p:animEffect>
                                    <p:anim calcmode="lin" valueType="num">
                                      <p:cBhvr>
                                        <p:cTn id="8"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3" end="3"/>
                                            </p:txEl>
                                          </p:spTgt>
                                        </p:tgtEl>
                                        <p:attrNameLst>
                                          <p:attrName>style.visibility</p:attrName>
                                        </p:attrNameLst>
                                      </p:cBhvr>
                                      <p:to>
                                        <p:strVal val="visible"/>
                                      </p:to>
                                    </p:set>
                                    <p:animEffect transition="in" filter="fade">
                                      <p:cBhvr>
                                        <p:cTn id="14" dur="1000"/>
                                        <p:tgtEl>
                                          <p:spTgt spid="2">
                                            <p:txEl>
                                              <p:pRg st="3" end="3"/>
                                            </p:txEl>
                                          </p:spTgt>
                                        </p:tgtEl>
                                      </p:cBhvr>
                                    </p:animEffect>
                                    <p:anim calcmode="lin" valueType="num">
                                      <p:cBhvr>
                                        <p:cTn id="15"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3" end="3"/>
                                            </p:txEl>
                                          </p:spTgt>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iterate type="lt">
                                    <p:tmPct val="0"/>
                                  </p:iterate>
                                  <p:childTnLst>
                                    <p:set>
                                      <p:cBhvr>
                                        <p:cTn id="18" dur="1" fill="hold">
                                          <p:stCondLst>
                                            <p:cond delay="0"/>
                                          </p:stCondLst>
                                        </p:cTn>
                                        <p:tgtEl>
                                          <p:spTgt spid="2">
                                            <p:txEl>
                                              <p:pRg st="4" end="4"/>
                                            </p:txEl>
                                          </p:spTgt>
                                        </p:tgtEl>
                                        <p:attrNameLst>
                                          <p:attrName>style.visibility</p:attrName>
                                        </p:attrNameLst>
                                      </p:cBhvr>
                                      <p:to>
                                        <p:strVal val="visible"/>
                                      </p:to>
                                    </p:set>
                                    <p:animEffect transition="in" filter="fade">
                                      <p:cBhvr>
                                        <p:cTn id="19" dur="1000"/>
                                        <p:tgtEl>
                                          <p:spTgt spid="2">
                                            <p:txEl>
                                              <p:pRg st="4" end="4"/>
                                            </p:txEl>
                                          </p:spTgt>
                                        </p:tgtEl>
                                      </p:cBhvr>
                                    </p:animEffect>
                                    <p:anim calcmode="lin" valueType="num">
                                      <p:cBhvr>
                                        <p:cTn id="20" dur="1000" fill="hold"/>
                                        <p:tgtEl>
                                          <p:spTgt spid="2">
                                            <p:txEl>
                                              <p:pRg st="4" end="4"/>
                                            </p:txEl>
                                          </p:spTgt>
                                        </p:tgtEl>
                                        <p:attrNameLst>
                                          <p:attrName>ppt_x</p:attrName>
                                        </p:attrNameLst>
                                      </p:cBhvr>
                                      <p:tavLst>
                                        <p:tav tm="0">
                                          <p:val>
                                            <p:strVal val="#ppt_x"/>
                                          </p:val>
                                        </p:tav>
                                        <p:tav tm="100000">
                                          <p:val>
                                            <p:strVal val="#ppt_x"/>
                                          </p:val>
                                        </p:tav>
                                      </p:tavLst>
                                    </p:anim>
                                    <p:anim calcmode="lin" valueType="num">
                                      <p:cBhvr>
                                        <p:cTn id="21" dur="1000" fill="hold"/>
                                        <p:tgtEl>
                                          <p:spTgt spid="2">
                                            <p:txEl>
                                              <p:pRg st="4" end="4"/>
                                            </p:txEl>
                                          </p:spTgt>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2">
                                            <p:txEl>
                                              <p:pRg st="5" end="5"/>
                                            </p:txEl>
                                          </p:spTgt>
                                        </p:tgtEl>
                                        <p:attrNameLst>
                                          <p:attrName>style.visibility</p:attrName>
                                        </p:attrNameLst>
                                      </p:cBhvr>
                                      <p:to>
                                        <p:strVal val="visible"/>
                                      </p:to>
                                    </p:set>
                                    <p:animEffect transition="in" filter="fade">
                                      <p:cBhvr>
                                        <p:cTn id="24" dur="1000"/>
                                        <p:tgtEl>
                                          <p:spTgt spid="2">
                                            <p:txEl>
                                              <p:pRg st="5" end="5"/>
                                            </p:txEl>
                                          </p:spTgt>
                                        </p:tgtEl>
                                      </p:cBhvr>
                                    </p:animEffect>
                                    <p:anim calcmode="lin" valueType="num">
                                      <p:cBhvr>
                                        <p:cTn id="25" dur="1000" fill="hold"/>
                                        <p:tgtEl>
                                          <p:spTgt spid="2">
                                            <p:txEl>
                                              <p:pRg st="5" end="5"/>
                                            </p:txEl>
                                          </p:spTgt>
                                        </p:tgtEl>
                                        <p:attrNameLst>
                                          <p:attrName>ppt_x</p:attrName>
                                        </p:attrNameLst>
                                      </p:cBhvr>
                                      <p:tavLst>
                                        <p:tav tm="0">
                                          <p:val>
                                            <p:strVal val="#ppt_x"/>
                                          </p:val>
                                        </p:tav>
                                        <p:tav tm="100000">
                                          <p:val>
                                            <p:strVal val="#ppt_x"/>
                                          </p:val>
                                        </p:tav>
                                      </p:tavLst>
                                    </p:anim>
                                    <p:anim calcmode="lin" valueType="num">
                                      <p:cBhvr>
                                        <p:cTn id="26" dur="1000" fill="hold"/>
                                        <p:tgtEl>
                                          <p:spTgt spid="2">
                                            <p:txEl>
                                              <p:pRg st="5" end="5"/>
                                            </p:txEl>
                                          </p:spTgt>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2">
                                            <p:txEl>
                                              <p:pRg st="6" end="6"/>
                                            </p:txEl>
                                          </p:spTgt>
                                        </p:tgtEl>
                                        <p:attrNameLst>
                                          <p:attrName>style.visibility</p:attrName>
                                        </p:attrNameLst>
                                      </p:cBhvr>
                                      <p:to>
                                        <p:strVal val="visible"/>
                                      </p:to>
                                    </p:set>
                                    <p:animEffect transition="in" filter="fade">
                                      <p:cBhvr>
                                        <p:cTn id="29" dur="1000"/>
                                        <p:tgtEl>
                                          <p:spTgt spid="2">
                                            <p:txEl>
                                              <p:pRg st="6" end="6"/>
                                            </p:txEl>
                                          </p:spTgt>
                                        </p:tgtEl>
                                      </p:cBhvr>
                                    </p:animEffect>
                                    <p:anim calcmode="lin" valueType="num">
                                      <p:cBhvr>
                                        <p:cTn id="30" dur="1000" fill="hold"/>
                                        <p:tgtEl>
                                          <p:spTgt spid="2">
                                            <p:txEl>
                                              <p:pRg st="6" end="6"/>
                                            </p:txEl>
                                          </p:spTgt>
                                        </p:tgtEl>
                                        <p:attrNameLst>
                                          <p:attrName>ppt_x</p:attrName>
                                        </p:attrNameLst>
                                      </p:cBhvr>
                                      <p:tavLst>
                                        <p:tav tm="0">
                                          <p:val>
                                            <p:strVal val="#ppt_x"/>
                                          </p:val>
                                        </p:tav>
                                        <p:tav tm="100000">
                                          <p:val>
                                            <p:strVal val="#ppt_x"/>
                                          </p:val>
                                        </p:tav>
                                      </p:tavLst>
                                    </p:anim>
                                    <p:anim calcmode="lin" valueType="num">
                                      <p:cBhvr>
                                        <p:cTn id="31" dur="1000" fill="hold"/>
                                        <p:tgtEl>
                                          <p:spTgt spid="2">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15" presetClass="emph" presetSubtype="0" nodeType="clickEffect">
                                  <p:stCondLst>
                                    <p:cond delay="0"/>
                                  </p:stCondLst>
                                  <p:iterate type="lt">
                                    <p:tmAbs val="25"/>
                                  </p:iterate>
                                  <p:childTnLst>
                                    <p:set>
                                      <p:cBhvr override="childStyle">
                                        <p:cTn id="35" dur="indefinite"/>
                                        <p:tgtEl>
                                          <p:spTgt spid="2">
                                            <p:txEl>
                                              <p:pRg st="4" end="4"/>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B234D11-95A3-9840-AD4C-D1F6481C9F91}"/>
              </a:ext>
            </a:extLst>
          </p:cNvPr>
          <p:cNvSpPr>
            <a:spLocks noGrp="1"/>
          </p:cNvSpPr>
          <p:nvPr>
            <p:ph idx="1"/>
          </p:nvPr>
        </p:nvSpPr>
        <p:spPr/>
        <p:txBody>
          <a:bodyPr/>
          <a:lstStyle/>
          <a:p>
            <a:r>
              <a:rPr lang="en-US" b="1" dirty="0"/>
              <a:t>What is the main purpose of a function in programming and scripting?</a:t>
            </a:r>
          </a:p>
          <a:p>
            <a:endParaRPr lang="en-US" b="1" dirty="0"/>
          </a:p>
          <a:p>
            <a:r>
              <a:rPr lang="en-US" b="1" dirty="0"/>
              <a:t>ANSWER:</a:t>
            </a:r>
          </a:p>
          <a:p>
            <a:pPr lvl="1"/>
            <a:r>
              <a:rPr lang="en-US" dirty="0"/>
              <a:t>To ensure the program can terminate gracefully.</a:t>
            </a:r>
          </a:p>
          <a:p>
            <a:pPr lvl="1"/>
            <a:r>
              <a:rPr lang="en-US" dirty="0"/>
              <a:t>To create a reusable chunk of code that performs a specific task.   </a:t>
            </a:r>
          </a:p>
          <a:p>
            <a:pPr lvl="1"/>
            <a:r>
              <a:rPr lang="en-US" dirty="0"/>
              <a:t>To evaluate arithmetic expressions.</a:t>
            </a:r>
          </a:p>
          <a:p>
            <a:pPr lvl="1"/>
            <a:r>
              <a:rPr lang="en-US" dirty="0"/>
              <a:t>To spawn a new child process in the shell environment.</a:t>
            </a:r>
          </a:p>
        </p:txBody>
      </p:sp>
      <p:sp>
        <p:nvSpPr>
          <p:cNvPr id="3" name="Title 2">
            <a:extLst>
              <a:ext uri="{FF2B5EF4-FFF2-40B4-BE49-F238E27FC236}">
                <a16:creationId xmlns:a16="http://schemas.microsoft.com/office/drawing/2014/main" id="{3DF12FD6-4396-5D48-A965-BFC03E63A7D1}"/>
              </a:ext>
            </a:extLst>
          </p:cNvPr>
          <p:cNvSpPr>
            <a:spLocks noGrp="1"/>
          </p:cNvSpPr>
          <p:nvPr>
            <p:ph type="title"/>
          </p:nvPr>
        </p:nvSpPr>
        <p:spPr>
          <a:xfrm>
            <a:off x="341924" y="148785"/>
            <a:ext cx="8460151" cy="633458"/>
          </a:xfrm>
        </p:spPr>
        <p:txBody>
          <a:bodyPr/>
          <a:lstStyle/>
          <a:p>
            <a:r>
              <a:rPr lang="en-US" dirty="0"/>
              <a:t>Activity 13-3: Identifying Scripting and Programming Fundamentals</a:t>
            </a:r>
          </a:p>
        </p:txBody>
      </p:sp>
      <p:sp>
        <p:nvSpPr>
          <p:cNvPr id="4" name="Slide Number Placeholder 3">
            <a:extLst>
              <a:ext uri="{FF2B5EF4-FFF2-40B4-BE49-F238E27FC236}">
                <a16:creationId xmlns:a16="http://schemas.microsoft.com/office/drawing/2014/main" id="{91F625E4-D658-4342-BF3F-4AF1850010F3}"/>
              </a:ext>
            </a:extLst>
          </p:cNvPr>
          <p:cNvSpPr>
            <a:spLocks noGrp="1"/>
          </p:cNvSpPr>
          <p:nvPr>
            <p:ph type="sldNum" sz="quarter" idx="4"/>
          </p:nvPr>
        </p:nvSpPr>
        <p:spPr/>
        <p:txBody>
          <a:bodyPr/>
          <a:lstStyle/>
          <a:p>
            <a:fld id="{2066355A-084C-D24E-9AD2-7E4FC41EA627}" type="slidenum">
              <a:rPr lang="en-US" smtClean="0"/>
              <a:pPr/>
              <a:t>43</a:t>
            </a:fld>
            <a:endParaRPr lang="en-US" dirty="0"/>
          </a:p>
        </p:txBody>
      </p:sp>
    </p:spTree>
    <p:extLst>
      <p:ext uri="{BB962C8B-B14F-4D97-AF65-F5344CB8AC3E}">
        <p14:creationId xmlns:p14="http://schemas.microsoft.com/office/powerpoint/2010/main" val="3108755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fade">
                                      <p:cBhvr>
                                        <p:cTn id="7" dur="1000"/>
                                        <p:tgtEl>
                                          <p:spTgt spid="2">
                                            <p:txEl>
                                              <p:pRg st="2" end="2"/>
                                            </p:txEl>
                                          </p:spTgt>
                                        </p:tgtEl>
                                      </p:cBhvr>
                                    </p:animEffect>
                                    <p:anim calcmode="lin" valueType="num">
                                      <p:cBhvr>
                                        <p:cTn id="8"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3" end="3"/>
                                            </p:txEl>
                                          </p:spTgt>
                                        </p:tgtEl>
                                        <p:attrNameLst>
                                          <p:attrName>style.visibility</p:attrName>
                                        </p:attrNameLst>
                                      </p:cBhvr>
                                      <p:to>
                                        <p:strVal val="visible"/>
                                      </p:to>
                                    </p:set>
                                    <p:animEffect transition="in" filter="fade">
                                      <p:cBhvr>
                                        <p:cTn id="14" dur="1000"/>
                                        <p:tgtEl>
                                          <p:spTgt spid="2">
                                            <p:txEl>
                                              <p:pRg st="3" end="3"/>
                                            </p:txEl>
                                          </p:spTgt>
                                        </p:tgtEl>
                                      </p:cBhvr>
                                    </p:animEffect>
                                    <p:anim calcmode="lin" valueType="num">
                                      <p:cBhvr>
                                        <p:cTn id="15"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3" end="3"/>
                                            </p:txEl>
                                          </p:spTgt>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iterate type="lt">
                                    <p:tmPct val="0"/>
                                  </p:iterate>
                                  <p:childTnLst>
                                    <p:set>
                                      <p:cBhvr>
                                        <p:cTn id="18" dur="1" fill="hold">
                                          <p:stCondLst>
                                            <p:cond delay="0"/>
                                          </p:stCondLst>
                                        </p:cTn>
                                        <p:tgtEl>
                                          <p:spTgt spid="2">
                                            <p:txEl>
                                              <p:pRg st="4" end="4"/>
                                            </p:txEl>
                                          </p:spTgt>
                                        </p:tgtEl>
                                        <p:attrNameLst>
                                          <p:attrName>style.visibility</p:attrName>
                                        </p:attrNameLst>
                                      </p:cBhvr>
                                      <p:to>
                                        <p:strVal val="visible"/>
                                      </p:to>
                                    </p:set>
                                    <p:animEffect transition="in" filter="fade">
                                      <p:cBhvr>
                                        <p:cTn id="19" dur="1000"/>
                                        <p:tgtEl>
                                          <p:spTgt spid="2">
                                            <p:txEl>
                                              <p:pRg st="4" end="4"/>
                                            </p:txEl>
                                          </p:spTgt>
                                        </p:tgtEl>
                                      </p:cBhvr>
                                    </p:animEffect>
                                    <p:anim calcmode="lin" valueType="num">
                                      <p:cBhvr>
                                        <p:cTn id="20" dur="1000" fill="hold"/>
                                        <p:tgtEl>
                                          <p:spTgt spid="2">
                                            <p:txEl>
                                              <p:pRg st="4" end="4"/>
                                            </p:txEl>
                                          </p:spTgt>
                                        </p:tgtEl>
                                        <p:attrNameLst>
                                          <p:attrName>ppt_x</p:attrName>
                                        </p:attrNameLst>
                                      </p:cBhvr>
                                      <p:tavLst>
                                        <p:tav tm="0">
                                          <p:val>
                                            <p:strVal val="#ppt_x"/>
                                          </p:val>
                                        </p:tav>
                                        <p:tav tm="100000">
                                          <p:val>
                                            <p:strVal val="#ppt_x"/>
                                          </p:val>
                                        </p:tav>
                                      </p:tavLst>
                                    </p:anim>
                                    <p:anim calcmode="lin" valueType="num">
                                      <p:cBhvr>
                                        <p:cTn id="21" dur="1000" fill="hold"/>
                                        <p:tgtEl>
                                          <p:spTgt spid="2">
                                            <p:txEl>
                                              <p:pRg st="4" end="4"/>
                                            </p:txEl>
                                          </p:spTgt>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2">
                                            <p:txEl>
                                              <p:pRg st="5" end="5"/>
                                            </p:txEl>
                                          </p:spTgt>
                                        </p:tgtEl>
                                        <p:attrNameLst>
                                          <p:attrName>style.visibility</p:attrName>
                                        </p:attrNameLst>
                                      </p:cBhvr>
                                      <p:to>
                                        <p:strVal val="visible"/>
                                      </p:to>
                                    </p:set>
                                    <p:animEffect transition="in" filter="fade">
                                      <p:cBhvr>
                                        <p:cTn id="24" dur="1000"/>
                                        <p:tgtEl>
                                          <p:spTgt spid="2">
                                            <p:txEl>
                                              <p:pRg st="5" end="5"/>
                                            </p:txEl>
                                          </p:spTgt>
                                        </p:tgtEl>
                                      </p:cBhvr>
                                    </p:animEffect>
                                    <p:anim calcmode="lin" valueType="num">
                                      <p:cBhvr>
                                        <p:cTn id="25" dur="1000" fill="hold"/>
                                        <p:tgtEl>
                                          <p:spTgt spid="2">
                                            <p:txEl>
                                              <p:pRg st="5" end="5"/>
                                            </p:txEl>
                                          </p:spTgt>
                                        </p:tgtEl>
                                        <p:attrNameLst>
                                          <p:attrName>ppt_x</p:attrName>
                                        </p:attrNameLst>
                                      </p:cBhvr>
                                      <p:tavLst>
                                        <p:tav tm="0">
                                          <p:val>
                                            <p:strVal val="#ppt_x"/>
                                          </p:val>
                                        </p:tav>
                                        <p:tav tm="100000">
                                          <p:val>
                                            <p:strVal val="#ppt_x"/>
                                          </p:val>
                                        </p:tav>
                                      </p:tavLst>
                                    </p:anim>
                                    <p:anim calcmode="lin" valueType="num">
                                      <p:cBhvr>
                                        <p:cTn id="26" dur="1000" fill="hold"/>
                                        <p:tgtEl>
                                          <p:spTgt spid="2">
                                            <p:txEl>
                                              <p:pRg st="5" end="5"/>
                                            </p:txEl>
                                          </p:spTgt>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2">
                                            <p:txEl>
                                              <p:pRg st="6" end="6"/>
                                            </p:txEl>
                                          </p:spTgt>
                                        </p:tgtEl>
                                        <p:attrNameLst>
                                          <p:attrName>style.visibility</p:attrName>
                                        </p:attrNameLst>
                                      </p:cBhvr>
                                      <p:to>
                                        <p:strVal val="visible"/>
                                      </p:to>
                                    </p:set>
                                    <p:animEffect transition="in" filter="fade">
                                      <p:cBhvr>
                                        <p:cTn id="29" dur="1000"/>
                                        <p:tgtEl>
                                          <p:spTgt spid="2">
                                            <p:txEl>
                                              <p:pRg st="6" end="6"/>
                                            </p:txEl>
                                          </p:spTgt>
                                        </p:tgtEl>
                                      </p:cBhvr>
                                    </p:animEffect>
                                    <p:anim calcmode="lin" valueType="num">
                                      <p:cBhvr>
                                        <p:cTn id="30" dur="1000" fill="hold"/>
                                        <p:tgtEl>
                                          <p:spTgt spid="2">
                                            <p:txEl>
                                              <p:pRg st="6" end="6"/>
                                            </p:txEl>
                                          </p:spTgt>
                                        </p:tgtEl>
                                        <p:attrNameLst>
                                          <p:attrName>ppt_x</p:attrName>
                                        </p:attrNameLst>
                                      </p:cBhvr>
                                      <p:tavLst>
                                        <p:tav tm="0">
                                          <p:val>
                                            <p:strVal val="#ppt_x"/>
                                          </p:val>
                                        </p:tav>
                                        <p:tav tm="100000">
                                          <p:val>
                                            <p:strVal val="#ppt_x"/>
                                          </p:val>
                                        </p:tav>
                                      </p:tavLst>
                                    </p:anim>
                                    <p:anim calcmode="lin" valueType="num">
                                      <p:cBhvr>
                                        <p:cTn id="31" dur="1000" fill="hold"/>
                                        <p:tgtEl>
                                          <p:spTgt spid="2">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15" presetClass="emph" presetSubtype="0" nodeType="clickEffect">
                                  <p:stCondLst>
                                    <p:cond delay="0"/>
                                  </p:stCondLst>
                                  <p:iterate type="lt">
                                    <p:tmAbs val="25"/>
                                  </p:iterate>
                                  <p:childTnLst>
                                    <p:set>
                                      <p:cBhvr override="childStyle">
                                        <p:cTn id="35" dur="indefinite"/>
                                        <p:tgtEl>
                                          <p:spTgt spid="2">
                                            <p:txEl>
                                              <p:pRg st="4" end="4"/>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B234D11-95A3-9840-AD4C-D1F6481C9F91}"/>
              </a:ext>
            </a:extLst>
          </p:cNvPr>
          <p:cNvSpPr>
            <a:spLocks noGrp="1"/>
          </p:cNvSpPr>
          <p:nvPr>
            <p:ph idx="1"/>
          </p:nvPr>
        </p:nvSpPr>
        <p:spPr/>
        <p:txBody>
          <a:bodyPr/>
          <a:lstStyle/>
          <a:p>
            <a:r>
              <a:rPr lang="en-US" b="1" dirty="0"/>
              <a:t>What is the purpose of a logical operator in programming and scripting?</a:t>
            </a:r>
          </a:p>
          <a:p>
            <a:endParaRPr lang="en-US" b="1" dirty="0"/>
          </a:p>
          <a:p>
            <a:r>
              <a:rPr lang="en-US" b="1" dirty="0"/>
              <a:t>ANSWER:</a:t>
            </a:r>
          </a:p>
          <a:p>
            <a:pPr lvl="1"/>
            <a:r>
              <a:rPr lang="en-US" dirty="0"/>
              <a:t>To connect values so that they can be evaluated together.   </a:t>
            </a:r>
          </a:p>
          <a:p>
            <a:pPr lvl="1"/>
            <a:r>
              <a:rPr lang="en-US" dirty="0"/>
              <a:t>To perform addition, subtraction, multiplication, and division.   </a:t>
            </a:r>
          </a:p>
          <a:p>
            <a:pPr lvl="1"/>
            <a:r>
              <a:rPr lang="en-US" dirty="0"/>
              <a:t>To concatenate strings.</a:t>
            </a:r>
          </a:p>
          <a:p>
            <a:pPr lvl="1"/>
            <a:r>
              <a:rPr lang="en-US" dirty="0"/>
              <a:t>To check whether or not two operands are equal in value.</a:t>
            </a:r>
          </a:p>
        </p:txBody>
      </p:sp>
      <p:sp>
        <p:nvSpPr>
          <p:cNvPr id="3" name="Title 2">
            <a:extLst>
              <a:ext uri="{FF2B5EF4-FFF2-40B4-BE49-F238E27FC236}">
                <a16:creationId xmlns:a16="http://schemas.microsoft.com/office/drawing/2014/main" id="{3DF12FD6-4396-5D48-A965-BFC03E63A7D1}"/>
              </a:ext>
            </a:extLst>
          </p:cNvPr>
          <p:cNvSpPr>
            <a:spLocks noGrp="1"/>
          </p:cNvSpPr>
          <p:nvPr>
            <p:ph type="title"/>
          </p:nvPr>
        </p:nvSpPr>
        <p:spPr>
          <a:xfrm>
            <a:off x="341924" y="148785"/>
            <a:ext cx="8460151" cy="633458"/>
          </a:xfrm>
        </p:spPr>
        <p:txBody>
          <a:bodyPr/>
          <a:lstStyle/>
          <a:p>
            <a:r>
              <a:rPr lang="en-US" dirty="0"/>
              <a:t>Activity 13-3: Identifying Scripting and Programming Fundamentals</a:t>
            </a:r>
          </a:p>
        </p:txBody>
      </p:sp>
      <p:sp>
        <p:nvSpPr>
          <p:cNvPr id="4" name="Slide Number Placeholder 3">
            <a:extLst>
              <a:ext uri="{FF2B5EF4-FFF2-40B4-BE49-F238E27FC236}">
                <a16:creationId xmlns:a16="http://schemas.microsoft.com/office/drawing/2014/main" id="{91F625E4-D658-4342-BF3F-4AF1850010F3}"/>
              </a:ext>
            </a:extLst>
          </p:cNvPr>
          <p:cNvSpPr>
            <a:spLocks noGrp="1"/>
          </p:cNvSpPr>
          <p:nvPr>
            <p:ph type="sldNum" sz="quarter" idx="4"/>
          </p:nvPr>
        </p:nvSpPr>
        <p:spPr/>
        <p:txBody>
          <a:bodyPr/>
          <a:lstStyle/>
          <a:p>
            <a:fld id="{2066355A-084C-D24E-9AD2-7E4FC41EA627}" type="slidenum">
              <a:rPr lang="en-US" smtClean="0"/>
              <a:pPr/>
              <a:t>44</a:t>
            </a:fld>
            <a:endParaRPr lang="en-US" dirty="0"/>
          </a:p>
        </p:txBody>
      </p:sp>
    </p:spTree>
    <p:extLst>
      <p:ext uri="{BB962C8B-B14F-4D97-AF65-F5344CB8AC3E}">
        <p14:creationId xmlns:p14="http://schemas.microsoft.com/office/powerpoint/2010/main" val="28130701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fade">
                                      <p:cBhvr>
                                        <p:cTn id="7" dur="1000"/>
                                        <p:tgtEl>
                                          <p:spTgt spid="2">
                                            <p:txEl>
                                              <p:pRg st="2" end="2"/>
                                            </p:txEl>
                                          </p:spTgt>
                                        </p:tgtEl>
                                      </p:cBhvr>
                                    </p:animEffect>
                                    <p:anim calcmode="lin" valueType="num">
                                      <p:cBhvr>
                                        <p:cTn id="8"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iterate type="lt">
                                    <p:tmPct val="0"/>
                                  </p:iterate>
                                  <p:childTnLst>
                                    <p:set>
                                      <p:cBhvr>
                                        <p:cTn id="13" dur="1" fill="hold">
                                          <p:stCondLst>
                                            <p:cond delay="0"/>
                                          </p:stCondLst>
                                        </p:cTn>
                                        <p:tgtEl>
                                          <p:spTgt spid="2">
                                            <p:txEl>
                                              <p:pRg st="3" end="3"/>
                                            </p:txEl>
                                          </p:spTgt>
                                        </p:tgtEl>
                                        <p:attrNameLst>
                                          <p:attrName>style.visibility</p:attrName>
                                        </p:attrNameLst>
                                      </p:cBhvr>
                                      <p:to>
                                        <p:strVal val="visible"/>
                                      </p:to>
                                    </p:set>
                                    <p:animEffect transition="in" filter="fade">
                                      <p:cBhvr>
                                        <p:cTn id="14" dur="1000"/>
                                        <p:tgtEl>
                                          <p:spTgt spid="2">
                                            <p:txEl>
                                              <p:pRg st="3" end="3"/>
                                            </p:txEl>
                                          </p:spTgt>
                                        </p:tgtEl>
                                      </p:cBhvr>
                                    </p:animEffect>
                                    <p:anim calcmode="lin" valueType="num">
                                      <p:cBhvr>
                                        <p:cTn id="15"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3" end="3"/>
                                            </p:txEl>
                                          </p:spTgt>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animEffect transition="in" filter="fade">
                                      <p:cBhvr>
                                        <p:cTn id="19" dur="1000"/>
                                        <p:tgtEl>
                                          <p:spTgt spid="2">
                                            <p:txEl>
                                              <p:pRg st="4" end="4"/>
                                            </p:txEl>
                                          </p:spTgt>
                                        </p:tgtEl>
                                      </p:cBhvr>
                                    </p:animEffect>
                                    <p:anim calcmode="lin" valueType="num">
                                      <p:cBhvr>
                                        <p:cTn id="20" dur="1000" fill="hold"/>
                                        <p:tgtEl>
                                          <p:spTgt spid="2">
                                            <p:txEl>
                                              <p:pRg st="4" end="4"/>
                                            </p:txEl>
                                          </p:spTgt>
                                        </p:tgtEl>
                                        <p:attrNameLst>
                                          <p:attrName>ppt_x</p:attrName>
                                        </p:attrNameLst>
                                      </p:cBhvr>
                                      <p:tavLst>
                                        <p:tav tm="0">
                                          <p:val>
                                            <p:strVal val="#ppt_x"/>
                                          </p:val>
                                        </p:tav>
                                        <p:tav tm="100000">
                                          <p:val>
                                            <p:strVal val="#ppt_x"/>
                                          </p:val>
                                        </p:tav>
                                      </p:tavLst>
                                    </p:anim>
                                    <p:anim calcmode="lin" valueType="num">
                                      <p:cBhvr>
                                        <p:cTn id="21" dur="1000" fill="hold"/>
                                        <p:tgtEl>
                                          <p:spTgt spid="2">
                                            <p:txEl>
                                              <p:pRg st="4" end="4"/>
                                            </p:txEl>
                                          </p:spTgt>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2">
                                            <p:txEl>
                                              <p:pRg st="5" end="5"/>
                                            </p:txEl>
                                          </p:spTgt>
                                        </p:tgtEl>
                                        <p:attrNameLst>
                                          <p:attrName>style.visibility</p:attrName>
                                        </p:attrNameLst>
                                      </p:cBhvr>
                                      <p:to>
                                        <p:strVal val="visible"/>
                                      </p:to>
                                    </p:set>
                                    <p:animEffect transition="in" filter="fade">
                                      <p:cBhvr>
                                        <p:cTn id="24" dur="1000"/>
                                        <p:tgtEl>
                                          <p:spTgt spid="2">
                                            <p:txEl>
                                              <p:pRg st="5" end="5"/>
                                            </p:txEl>
                                          </p:spTgt>
                                        </p:tgtEl>
                                      </p:cBhvr>
                                    </p:animEffect>
                                    <p:anim calcmode="lin" valueType="num">
                                      <p:cBhvr>
                                        <p:cTn id="25" dur="1000" fill="hold"/>
                                        <p:tgtEl>
                                          <p:spTgt spid="2">
                                            <p:txEl>
                                              <p:pRg st="5" end="5"/>
                                            </p:txEl>
                                          </p:spTgt>
                                        </p:tgtEl>
                                        <p:attrNameLst>
                                          <p:attrName>ppt_x</p:attrName>
                                        </p:attrNameLst>
                                      </p:cBhvr>
                                      <p:tavLst>
                                        <p:tav tm="0">
                                          <p:val>
                                            <p:strVal val="#ppt_x"/>
                                          </p:val>
                                        </p:tav>
                                        <p:tav tm="100000">
                                          <p:val>
                                            <p:strVal val="#ppt_x"/>
                                          </p:val>
                                        </p:tav>
                                      </p:tavLst>
                                    </p:anim>
                                    <p:anim calcmode="lin" valueType="num">
                                      <p:cBhvr>
                                        <p:cTn id="26" dur="1000" fill="hold"/>
                                        <p:tgtEl>
                                          <p:spTgt spid="2">
                                            <p:txEl>
                                              <p:pRg st="5" end="5"/>
                                            </p:txEl>
                                          </p:spTgt>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2">
                                            <p:txEl>
                                              <p:pRg st="6" end="6"/>
                                            </p:txEl>
                                          </p:spTgt>
                                        </p:tgtEl>
                                        <p:attrNameLst>
                                          <p:attrName>style.visibility</p:attrName>
                                        </p:attrNameLst>
                                      </p:cBhvr>
                                      <p:to>
                                        <p:strVal val="visible"/>
                                      </p:to>
                                    </p:set>
                                    <p:animEffect transition="in" filter="fade">
                                      <p:cBhvr>
                                        <p:cTn id="29" dur="1000"/>
                                        <p:tgtEl>
                                          <p:spTgt spid="2">
                                            <p:txEl>
                                              <p:pRg st="6" end="6"/>
                                            </p:txEl>
                                          </p:spTgt>
                                        </p:tgtEl>
                                      </p:cBhvr>
                                    </p:animEffect>
                                    <p:anim calcmode="lin" valueType="num">
                                      <p:cBhvr>
                                        <p:cTn id="30" dur="1000" fill="hold"/>
                                        <p:tgtEl>
                                          <p:spTgt spid="2">
                                            <p:txEl>
                                              <p:pRg st="6" end="6"/>
                                            </p:txEl>
                                          </p:spTgt>
                                        </p:tgtEl>
                                        <p:attrNameLst>
                                          <p:attrName>ppt_x</p:attrName>
                                        </p:attrNameLst>
                                      </p:cBhvr>
                                      <p:tavLst>
                                        <p:tav tm="0">
                                          <p:val>
                                            <p:strVal val="#ppt_x"/>
                                          </p:val>
                                        </p:tav>
                                        <p:tav tm="100000">
                                          <p:val>
                                            <p:strVal val="#ppt_x"/>
                                          </p:val>
                                        </p:tav>
                                      </p:tavLst>
                                    </p:anim>
                                    <p:anim calcmode="lin" valueType="num">
                                      <p:cBhvr>
                                        <p:cTn id="31" dur="1000" fill="hold"/>
                                        <p:tgtEl>
                                          <p:spTgt spid="2">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15" presetClass="emph" presetSubtype="0" nodeType="clickEffect">
                                  <p:stCondLst>
                                    <p:cond delay="0"/>
                                  </p:stCondLst>
                                  <p:iterate type="lt">
                                    <p:tmAbs val="25"/>
                                  </p:iterate>
                                  <p:childTnLst>
                                    <p:set>
                                      <p:cBhvr override="childStyle">
                                        <p:cTn id="35" dur="indefinite"/>
                                        <p:tgtEl>
                                          <p:spTgt spid="2">
                                            <p:txEl>
                                              <p:pRg st="3" end="3"/>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B234D11-95A3-9840-AD4C-D1F6481C9F91}"/>
              </a:ext>
            </a:extLst>
          </p:cNvPr>
          <p:cNvSpPr>
            <a:spLocks noGrp="1"/>
          </p:cNvSpPr>
          <p:nvPr>
            <p:ph idx="1"/>
          </p:nvPr>
        </p:nvSpPr>
        <p:spPr/>
        <p:txBody>
          <a:bodyPr/>
          <a:lstStyle/>
          <a:p>
            <a:r>
              <a:rPr lang="en-US" b="1" dirty="0"/>
              <a:t>Which of the following symbols indicates the start of a comment in Bash scripting?</a:t>
            </a:r>
          </a:p>
          <a:p>
            <a:endParaRPr lang="en-US" b="1" dirty="0"/>
          </a:p>
          <a:p>
            <a:r>
              <a:rPr lang="en-US" b="1" dirty="0"/>
              <a:t>ANSWER:</a:t>
            </a:r>
          </a:p>
          <a:p>
            <a:pPr lvl="1"/>
            <a:r>
              <a:rPr lang="en-US" dirty="0"/>
              <a:t>?</a:t>
            </a:r>
          </a:p>
          <a:p>
            <a:pPr lvl="1"/>
            <a:r>
              <a:rPr lang="en-US" dirty="0"/>
              <a:t>#</a:t>
            </a:r>
          </a:p>
          <a:p>
            <a:pPr lvl="1"/>
            <a:r>
              <a:rPr lang="en-US" dirty="0"/>
              <a:t>!</a:t>
            </a:r>
          </a:p>
          <a:p>
            <a:pPr lvl="1"/>
            <a:r>
              <a:rPr lang="en-US" dirty="0"/>
              <a:t>*</a:t>
            </a:r>
          </a:p>
        </p:txBody>
      </p:sp>
      <p:sp>
        <p:nvSpPr>
          <p:cNvPr id="3" name="Title 2">
            <a:extLst>
              <a:ext uri="{FF2B5EF4-FFF2-40B4-BE49-F238E27FC236}">
                <a16:creationId xmlns:a16="http://schemas.microsoft.com/office/drawing/2014/main" id="{3DF12FD6-4396-5D48-A965-BFC03E63A7D1}"/>
              </a:ext>
            </a:extLst>
          </p:cNvPr>
          <p:cNvSpPr>
            <a:spLocks noGrp="1"/>
          </p:cNvSpPr>
          <p:nvPr>
            <p:ph type="title"/>
          </p:nvPr>
        </p:nvSpPr>
        <p:spPr>
          <a:xfrm>
            <a:off x="341924" y="148785"/>
            <a:ext cx="8460151" cy="633458"/>
          </a:xfrm>
        </p:spPr>
        <p:txBody>
          <a:bodyPr/>
          <a:lstStyle/>
          <a:p>
            <a:r>
              <a:rPr lang="en-US" dirty="0"/>
              <a:t>Activity 13-3: Identifying Scripting and Programming Fundamentals</a:t>
            </a:r>
          </a:p>
        </p:txBody>
      </p:sp>
      <p:sp>
        <p:nvSpPr>
          <p:cNvPr id="4" name="Slide Number Placeholder 3">
            <a:extLst>
              <a:ext uri="{FF2B5EF4-FFF2-40B4-BE49-F238E27FC236}">
                <a16:creationId xmlns:a16="http://schemas.microsoft.com/office/drawing/2014/main" id="{91F625E4-D658-4342-BF3F-4AF1850010F3}"/>
              </a:ext>
            </a:extLst>
          </p:cNvPr>
          <p:cNvSpPr>
            <a:spLocks noGrp="1"/>
          </p:cNvSpPr>
          <p:nvPr>
            <p:ph type="sldNum" sz="quarter" idx="4"/>
          </p:nvPr>
        </p:nvSpPr>
        <p:spPr/>
        <p:txBody>
          <a:bodyPr/>
          <a:lstStyle/>
          <a:p>
            <a:fld id="{2066355A-084C-D24E-9AD2-7E4FC41EA627}" type="slidenum">
              <a:rPr lang="en-US" smtClean="0"/>
              <a:pPr/>
              <a:t>45</a:t>
            </a:fld>
            <a:endParaRPr lang="en-US" dirty="0"/>
          </a:p>
        </p:txBody>
      </p:sp>
    </p:spTree>
    <p:extLst>
      <p:ext uri="{BB962C8B-B14F-4D97-AF65-F5344CB8AC3E}">
        <p14:creationId xmlns:p14="http://schemas.microsoft.com/office/powerpoint/2010/main" val="286777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fade">
                                      <p:cBhvr>
                                        <p:cTn id="7" dur="1000"/>
                                        <p:tgtEl>
                                          <p:spTgt spid="2">
                                            <p:txEl>
                                              <p:pRg st="2" end="2"/>
                                            </p:txEl>
                                          </p:spTgt>
                                        </p:tgtEl>
                                      </p:cBhvr>
                                    </p:animEffect>
                                    <p:anim calcmode="lin" valueType="num">
                                      <p:cBhvr>
                                        <p:cTn id="8"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3" end="3"/>
                                            </p:txEl>
                                          </p:spTgt>
                                        </p:tgtEl>
                                        <p:attrNameLst>
                                          <p:attrName>style.visibility</p:attrName>
                                        </p:attrNameLst>
                                      </p:cBhvr>
                                      <p:to>
                                        <p:strVal val="visible"/>
                                      </p:to>
                                    </p:set>
                                    <p:animEffect transition="in" filter="fade">
                                      <p:cBhvr>
                                        <p:cTn id="14" dur="1000"/>
                                        <p:tgtEl>
                                          <p:spTgt spid="2">
                                            <p:txEl>
                                              <p:pRg st="3" end="3"/>
                                            </p:txEl>
                                          </p:spTgt>
                                        </p:tgtEl>
                                      </p:cBhvr>
                                    </p:animEffect>
                                    <p:anim calcmode="lin" valueType="num">
                                      <p:cBhvr>
                                        <p:cTn id="15"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3" end="3"/>
                                            </p:txEl>
                                          </p:spTgt>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iterate type="lt">
                                    <p:tmPct val="0"/>
                                  </p:iterate>
                                  <p:childTnLst>
                                    <p:set>
                                      <p:cBhvr>
                                        <p:cTn id="18" dur="1" fill="hold">
                                          <p:stCondLst>
                                            <p:cond delay="0"/>
                                          </p:stCondLst>
                                        </p:cTn>
                                        <p:tgtEl>
                                          <p:spTgt spid="2">
                                            <p:txEl>
                                              <p:pRg st="4" end="4"/>
                                            </p:txEl>
                                          </p:spTgt>
                                        </p:tgtEl>
                                        <p:attrNameLst>
                                          <p:attrName>style.visibility</p:attrName>
                                        </p:attrNameLst>
                                      </p:cBhvr>
                                      <p:to>
                                        <p:strVal val="visible"/>
                                      </p:to>
                                    </p:set>
                                    <p:animEffect transition="in" filter="fade">
                                      <p:cBhvr>
                                        <p:cTn id="19" dur="1000"/>
                                        <p:tgtEl>
                                          <p:spTgt spid="2">
                                            <p:txEl>
                                              <p:pRg st="4" end="4"/>
                                            </p:txEl>
                                          </p:spTgt>
                                        </p:tgtEl>
                                      </p:cBhvr>
                                    </p:animEffect>
                                    <p:anim calcmode="lin" valueType="num">
                                      <p:cBhvr>
                                        <p:cTn id="20" dur="1000" fill="hold"/>
                                        <p:tgtEl>
                                          <p:spTgt spid="2">
                                            <p:txEl>
                                              <p:pRg st="4" end="4"/>
                                            </p:txEl>
                                          </p:spTgt>
                                        </p:tgtEl>
                                        <p:attrNameLst>
                                          <p:attrName>ppt_x</p:attrName>
                                        </p:attrNameLst>
                                      </p:cBhvr>
                                      <p:tavLst>
                                        <p:tav tm="0">
                                          <p:val>
                                            <p:strVal val="#ppt_x"/>
                                          </p:val>
                                        </p:tav>
                                        <p:tav tm="100000">
                                          <p:val>
                                            <p:strVal val="#ppt_x"/>
                                          </p:val>
                                        </p:tav>
                                      </p:tavLst>
                                    </p:anim>
                                    <p:anim calcmode="lin" valueType="num">
                                      <p:cBhvr>
                                        <p:cTn id="21" dur="1000" fill="hold"/>
                                        <p:tgtEl>
                                          <p:spTgt spid="2">
                                            <p:txEl>
                                              <p:pRg st="4" end="4"/>
                                            </p:txEl>
                                          </p:spTgt>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2">
                                            <p:txEl>
                                              <p:pRg st="5" end="5"/>
                                            </p:txEl>
                                          </p:spTgt>
                                        </p:tgtEl>
                                        <p:attrNameLst>
                                          <p:attrName>style.visibility</p:attrName>
                                        </p:attrNameLst>
                                      </p:cBhvr>
                                      <p:to>
                                        <p:strVal val="visible"/>
                                      </p:to>
                                    </p:set>
                                    <p:animEffect transition="in" filter="fade">
                                      <p:cBhvr>
                                        <p:cTn id="24" dur="1000"/>
                                        <p:tgtEl>
                                          <p:spTgt spid="2">
                                            <p:txEl>
                                              <p:pRg st="5" end="5"/>
                                            </p:txEl>
                                          </p:spTgt>
                                        </p:tgtEl>
                                      </p:cBhvr>
                                    </p:animEffect>
                                    <p:anim calcmode="lin" valueType="num">
                                      <p:cBhvr>
                                        <p:cTn id="25" dur="1000" fill="hold"/>
                                        <p:tgtEl>
                                          <p:spTgt spid="2">
                                            <p:txEl>
                                              <p:pRg st="5" end="5"/>
                                            </p:txEl>
                                          </p:spTgt>
                                        </p:tgtEl>
                                        <p:attrNameLst>
                                          <p:attrName>ppt_x</p:attrName>
                                        </p:attrNameLst>
                                      </p:cBhvr>
                                      <p:tavLst>
                                        <p:tav tm="0">
                                          <p:val>
                                            <p:strVal val="#ppt_x"/>
                                          </p:val>
                                        </p:tav>
                                        <p:tav tm="100000">
                                          <p:val>
                                            <p:strVal val="#ppt_x"/>
                                          </p:val>
                                        </p:tav>
                                      </p:tavLst>
                                    </p:anim>
                                    <p:anim calcmode="lin" valueType="num">
                                      <p:cBhvr>
                                        <p:cTn id="26" dur="1000" fill="hold"/>
                                        <p:tgtEl>
                                          <p:spTgt spid="2">
                                            <p:txEl>
                                              <p:pRg st="5" end="5"/>
                                            </p:txEl>
                                          </p:spTgt>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2">
                                            <p:txEl>
                                              <p:pRg st="6" end="6"/>
                                            </p:txEl>
                                          </p:spTgt>
                                        </p:tgtEl>
                                        <p:attrNameLst>
                                          <p:attrName>style.visibility</p:attrName>
                                        </p:attrNameLst>
                                      </p:cBhvr>
                                      <p:to>
                                        <p:strVal val="visible"/>
                                      </p:to>
                                    </p:set>
                                    <p:animEffect transition="in" filter="fade">
                                      <p:cBhvr>
                                        <p:cTn id="29" dur="1000"/>
                                        <p:tgtEl>
                                          <p:spTgt spid="2">
                                            <p:txEl>
                                              <p:pRg st="6" end="6"/>
                                            </p:txEl>
                                          </p:spTgt>
                                        </p:tgtEl>
                                      </p:cBhvr>
                                    </p:animEffect>
                                    <p:anim calcmode="lin" valueType="num">
                                      <p:cBhvr>
                                        <p:cTn id="30" dur="1000" fill="hold"/>
                                        <p:tgtEl>
                                          <p:spTgt spid="2">
                                            <p:txEl>
                                              <p:pRg st="6" end="6"/>
                                            </p:txEl>
                                          </p:spTgt>
                                        </p:tgtEl>
                                        <p:attrNameLst>
                                          <p:attrName>ppt_x</p:attrName>
                                        </p:attrNameLst>
                                      </p:cBhvr>
                                      <p:tavLst>
                                        <p:tav tm="0">
                                          <p:val>
                                            <p:strVal val="#ppt_x"/>
                                          </p:val>
                                        </p:tav>
                                        <p:tav tm="100000">
                                          <p:val>
                                            <p:strVal val="#ppt_x"/>
                                          </p:val>
                                        </p:tav>
                                      </p:tavLst>
                                    </p:anim>
                                    <p:anim calcmode="lin" valueType="num">
                                      <p:cBhvr>
                                        <p:cTn id="31" dur="1000" fill="hold"/>
                                        <p:tgtEl>
                                          <p:spTgt spid="2">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15" presetClass="emph" presetSubtype="0" nodeType="clickEffect">
                                  <p:stCondLst>
                                    <p:cond delay="0"/>
                                  </p:stCondLst>
                                  <p:iterate type="lt">
                                    <p:tmAbs val="25"/>
                                  </p:iterate>
                                  <p:childTnLst>
                                    <p:set>
                                      <p:cBhvr override="childStyle">
                                        <p:cTn id="35" dur="indefinite"/>
                                        <p:tgtEl>
                                          <p:spTgt spid="2">
                                            <p:txEl>
                                              <p:pRg st="4" end="4"/>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454011-E191-3F48-A92B-3A5C0385D124}"/>
              </a:ext>
            </a:extLst>
          </p:cNvPr>
          <p:cNvSpPr>
            <a:spLocks noGrp="1"/>
          </p:cNvSpPr>
          <p:nvPr>
            <p:ph type="title"/>
          </p:nvPr>
        </p:nvSpPr>
        <p:spPr/>
        <p:txBody>
          <a:bodyPr/>
          <a:lstStyle/>
          <a:p>
            <a:r>
              <a:rPr lang="en-US" dirty="0"/>
              <a:t>Topic C: Write and Execute a Simple Bash Script</a:t>
            </a:r>
          </a:p>
        </p:txBody>
      </p:sp>
      <p:sp>
        <p:nvSpPr>
          <p:cNvPr id="3" name="Slide Number Placeholder 2">
            <a:extLst>
              <a:ext uri="{FF2B5EF4-FFF2-40B4-BE49-F238E27FC236}">
                <a16:creationId xmlns:a16="http://schemas.microsoft.com/office/drawing/2014/main" id="{09A763DC-E4EE-FE40-B6F9-EC13E1AA25B2}"/>
              </a:ext>
            </a:extLst>
          </p:cNvPr>
          <p:cNvSpPr>
            <a:spLocks noGrp="1"/>
          </p:cNvSpPr>
          <p:nvPr>
            <p:ph type="sldNum" sz="quarter" idx="4"/>
          </p:nvPr>
        </p:nvSpPr>
        <p:spPr/>
        <p:txBody>
          <a:bodyPr/>
          <a:lstStyle/>
          <a:p>
            <a:fld id="{2066355A-084C-D24E-9AD2-7E4FC41EA627}" type="slidenum">
              <a:rPr lang="en-US" smtClean="0"/>
              <a:pPr/>
              <a:t>46</a:t>
            </a:fld>
            <a:endParaRPr lang="en-US" dirty="0"/>
          </a:p>
        </p:txBody>
      </p:sp>
      <p:sp>
        <p:nvSpPr>
          <p:cNvPr id="4" name="Content Placeholder 3">
            <a:extLst>
              <a:ext uri="{FF2B5EF4-FFF2-40B4-BE49-F238E27FC236}">
                <a16:creationId xmlns:a16="http://schemas.microsoft.com/office/drawing/2014/main" id="{444A566B-3581-6C49-8742-9AD0CB642C00}"/>
              </a:ext>
            </a:extLst>
          </p:cNvPr>
          <p:cNvSpPr>
            <a:spLocks noGrp="1"/>
          </p:cNvSpPr>
          <p:nvPr>
            <p:ph idx="1"/>
          </p:nvPr>
        </p:nvSpPr>
        <p:spPr>
          <a:xfrm>
            <a:off x="1055011" y="811835"/>
            <a:ext cx="7747065" cy="3490660"/>
          </a:xfrm>
        </p:spPr>
        <p:txBody>
          <a:bodyPr/>
          <a:lstStyle/>
          <a:p>
            <a:pPr marL="0" indent="0">
              <a:buNone/>
            </a:pPr>
            <a:r>
              <a:rPr lang="en-US" dirty="0"/>
              <a:t>Exam Objectives:</a:t>
            </a:r>
          </a:p>
          <a:p>
            <a:r>
              <a:rPr lang="en-US" dirty="0"/>
              <a:t>5.1 Given a scenario, deploy and execute basic Bash scripts.</a:t>
            </a:r>
          </a:p>
        </p:txBody>
      </p:sp>
      <p:pic>
        <p:nvPicPr>
          <p:cNvPr id="5" name="Picture 4" descr="/var/folders/8s/gh60cc4s1ps8jl3hr45sg7tr0000gn/T/com.microsoft.Powerpoint/WebArchiveCopyPasteTempFiles/wd9Ych2lYQCiAAAAABJRU5ErkJggg==">
            <a:extLst>
              <a:ext uri="{FF2B5EF4-FFF2-40B4-BE49-F238E27FC236}">
                <a16:creationId xmlns:a16="http://schemas.microsoft.com/office/drawing/2014/main" id="{534E5A59-FD31-FE45-8ED5-40D7173CE9CF}"/>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482241" y="811834"/>
            <a:ext cx="572770" cy="577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898663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4740680-6E90-421B-9917-9ADC1CAB66A2}"/>
              </a:ext>
            </a:extLst>
          </p:cNvPr>
          <p:cNvSpPr>
            <a:spLocks noGrp="1"/>
          </p:cNvSpPr>
          <p:nvPr>
            <p:ph type="title"/>
          </p:nvPr>
        </p:nvSpPr>
        <p:spPr/>
        <p:txBody>
          <a:bodyPr/>
          <a:lstStyle/>
          <a:p>
            <a:r>
              <a:rPr lang="en-US" dirty="0">
                <a:latin typeface="Cutive Mono" panose="020B0604020202020204" charset="0"/>
              </a:rPr>
              <a:t>#!/bin/bash</a:t>
            </a:r>
          </a:p>
        </p:txBody>
      </p:sp>
      <p:sp>
        <p:nvSpPr>
          <p:cNvPr id="4" name="Slide Number Placeholder 3">
            <a:extLst>
              <a:ext uri="{FF2B5EF4-FFF2-40B4-BE49-F238E27FC236}">
                <a16:creationId xmlns:a16="http://schemas.microsoft.com/office/drawing/2014/main" id="{F7D7199A-5CA3-49A0-BD19-FE9B839A0B2C}"/>
              </a:ext>
            </a:extLst>
          </p:cNvPr>
          <p:cNvSpPr>
            <a:spLocks noGrp="1"/>
          </p:cNvSpPr>
          <p:nvPr>
            <p:ph type="sldNum" sz="quarter" idx="4"/>
          </p:nvPr>
        </p:nvSpPr>
        <p:spPr/>
        <p:txBody>
          <a:bodyPr/>
          <a:lstStyle/>
          <a:p>
            <a:fld id="{2066355A-084C-D24E-9AD2-7E4FC41EA627}" type="slidenum">
              <a:rPr lang="en-US" smtClean="0"/>
              <a:pPr/>
              <a:t>47</a:t>
            </a:fld>
            <a:endParaRPr lang="en-US" dirty="0"/>
          </a:p>
        </p:txBody>
      </p:sp>
      <p:sp>
        <p:nvSpPr>
          <p:cNvPr id="6" name="Content Placeholder 5">
            <a:extLst>
              <a:ext uri="{FF2B5EF4-FFF2-40B4-BE49-F238E27FC236}">
                <a16:creationId xmlns:a16="http://schemas.microsoft.com/office/drawing/2014/main" id="{C86EC3EE-042A-4F02-8BCD-DC4F9F6D90A1}"/>
              </a:ext>
            </a:extLst>
          </p:cNvPr>
          <p:cNvSpPr>
            <a:spLocks noGrp="1"/>
          </p:cNvSpPr>
          <p:nvPr>
            <p:ph idx="1"/>
          </p:nvPr>
        </p:nvSpPr>
        <p:spPr/>
        <p:txBody>
          <a:bodyPr/>
          <a:lstStyle/>
          <a:p>
            <a:r>
              <a:rPr lang="en-US" dirty="0"/>
              <a:t>Bash scripts can contain instructions not compatible with other shells.</a:t>
            </a:r>
          </a:p>
          <a:p>
            <a:pPr lvl="1"/>
            <a:r>
              <a:rPr lang="en-US" dirty="0"/>
              <a:t>Will run on Bash correctly, but will fail on other shells.</a:t>
            </a:r>
          </a:p>
          <a:p>
            <a:r>
              <a:rPr lang="en-US" dirty="0">
                <a:latin typeface="Cutive Mono" panose="020B0604020202020204" charset="0"/>
              </a:rPr>
              <a:t>#!/bin/bash</a:t>
            </a:r>
            <a:r>
              <a:rPr lang="en-US" dirty="0"/>
              <a:t> specifies that script is to be run by Bash shell.</a:t>
            </a:r>
          </a:p>
          <a:p>
            <a:pPr lvl="1"/>
            <a:r>
              <a:rPr lang="en-US" dirty="0"/>
              <a:t>Place at beginning of script.</a:t>
            </a:r>
          </a:p>
          <a:p>
            <a:pPr lvl="1"/>
            <a:r>
              <a:rPr lang="en-US" dirty="0"/>
              <a:t>Instructs OS to use Bash when executing script from another shell.</a:t>
            </a:r>
          </a:p>
        </p:txBody>
      </p:sp>
    </p:spTree>
    <p:extLst>
      <p:ext uri="{BB962C8B-B14F-4D97-AF65-F5344CB8AC3E}">
        <p14:creationId xmlns:p14="http://schemas.microsoft.com/office/powerpoint/2010/main" val="338910827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6E72DD0-D0B5-4D10-A90E-8E1FFF33334A}"/>
              </a:ext>
            </a:extLst>
          </p:cNvPr>
          <p:cNvSpPr>
            <a:spLocks noGrp="1"/>
          </p:cNvSpPr>
          <p:nvPr>
            <p:ph type="title"/>
          </p:nvPr>
        </p:nvSpPr>
        <p:spPr/>
        <p:txBody>
          <a:bodyPr/>
          <a:lstStyle/>
          <a:p>
            <a:r>
              <a:rPr lang="en-US" dirty="0"/>
              <a:t>Metacharacters (Slide 1 of 2)</a:t>
            </a:r>
          </a:p>
        </p:txBody>
      </p:sp>
      <p:sp>
        <p:nvSpPr>
          <p:cNvPr id="7" name="Text Placeholder 6">
            <a:extLst>
              <a:ext uri="{FF2B5EF4-FFF2-40B4-BE49-F238E27FC236}">
                <a16:creationId xmlns:a16="http://schemas.microsoft.com/office/drawing/2014/main" id="{3CB677C1-BB29-45E5-980E-76AE505A211C}"/>
              </a:ext>
            </a:extLst>
          </p:cNvPr>
          <p:cNvSpPr>
            <a:spLocks noGrp="1"/>
          </p:cNvSpPr>
          <p:nvPr>
            <p:ph type="body" sz="quarter" idx="13"/>
          </p:nvPr>
        </p:nvSpPr>
        <p:spPr/>
        <p:txBody>
          <a:bodyPr/>
          <a:lstStyle/>
          <a:p>
            <a:r>
              <a:rPr lang="en-US" dirty="0"/>
              <a:t>Special characters that the shell will interpret in certain ways.</a:t>
            </a:r>
          </a:p>
        </p:txBody>
      </p:sp>
      <p:sp>
        <p:nvSpPr>
          <p:cNvPr id="3" name="Slide Number Placeholder 2">
            <a:extLst>
              <a:ext uri="{FF2B5EF4-FFF2-40B4-BE49-F238E27FC236}">
                <a16:creationId xmlns:a16="http://schemas.microsoft.com/office/drawing/2014/main" id="{AE70CBDD-DC10-494B-BFA7-07FB57685FA8}"/>
              </a:ext>
            </a:extLst>
          </p:cNvPr>
          <p:cNvSpPr>
            <a:spLocks noGrp="1"/>
          </p:cNvSpPr>
          <p:nvPr>
            <p:ph type="sldNum" sz="quarter" idx="4"/>
          </p:nvPr>
        </p:nvSpPr>
        <p:spPr/>
        <p:txBody>
          <a:bodyPr/>
          <a:lstStyle/>
          <a:p>
            <a:fld id="{2066355A-084C-D24E-9AD2-7E4FC41EA627}" type="slidenum">
              <a:rPr lang="en-US" smtClean="0"/>
              <a:pPr/>
              <a:t>48</a:t>
            </a:fld>
            <a:endParaRPr lang="en-US" dirty="0"/>
          </a:p>
        </p:txBody>
      </p:sp>
      <p:graphicFrame>
        <p:nvGraphicFramePr>
          <p:cNvPr id="8" name="Group 23">
            <a:extLst>
              <a:ext uri="{FF2B5EF4-FFF2-40B4-BE49-F238E27FC236}">
                <a16:creationId xmlns:a16="http://schemas.microsoft.com/office/drawing/2014/main" id="{86E02D4C-DB6F-4488-83CE-CE3C63E91C8D}"/>
              </a:ext>
            </a:extLst>
          </p:cNvPr>
          <p:cNvGraphicFramePr>
            <a:graphicFrameLocks noGrp="1"/>
          </p:cNvGraphicFramePr>
          <p:nvPr>
            <p:extLst>
              <p:ext uri="{D42A27DB-BD31-4B8C-83A1-F6EECF244321}">
                <p14:modId xmlns:p14="http://schemas.microsoft.com/office/powerpoint/2010/main" val="53798837"/>
              </p:ext>
            </p:extLst>
          </p:nvPr>
        </p:nvGraphicFramePr>
        <p:xfrm>
          <a:off x="1430438" y="1704726"/>
          <a:ext cx="6278540" cy="2987040"/>
        </p:xfrm>
        <a:graphic>
          <a:graphicData uri="http://schemas.openxmlformats.org/drawingml/2006/table">
            <a:tbl>
              <a:tblPr/>
              <a:tblGrid>
                <a:gridCol w="1401740">
                  <a:extLst>
                    <a:ext uri="{9D8B030D-6E8A-4147-A177-3AD203B41FA5}">
                      <a16:colId xmlns:a16="http://schemas.microsoft.com/office/drawing/2014/main" val="20000"/>
                    </a:ext>
                  </a:extLst>
                </a:gridCol>
                <a:gridCol w="4876800">
                  <a:extLst>
                    <a:ext uri="{9D8B030D-6E8A-4147-A177-3AD203B41FA5}">
                      <a16:colId xmlns:a16="http://schemas.microsoft.com/office/drawing/2014/main" val="20001"/>
                    </a:ext>
                  </a:extLst>
                </a:gridCol>
              </a:tblGrid>
              <a:tr h="0">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pPr>
                      <a:r>
                        <a:rPr kumimoji="0" lang="en-US" sz="1200" b="1" i="0" u="none" strike="noStrike" cap="none" normalizeH="0" baseline="0" dirty="0">
                          <a:ln>
                            <a:noFill/>
                          </a:ln>
                          <a:solidFill>
                            <a:schemeClr val="bg1"/>
                          </a:solidFill>
                          <a:effectLst/>
                          <a:latin typeface="+mn-lt"/>
                          <a:cs typeface="Calibri"/>
                        </a:rPr>
                        <a:t>Metacharacter</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007C9E"/>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200" b="1" i="0" u="none" strike="noStrike" kern="1200" cap="none" spc="0" normalizeH="0" baseline="0" noProof="0" dirty="0">
                          <a:ln>
                            <a:noFill/>
                          </a:ln>
                          <a:solidFill>
                            <a:prstClr val="white"/>
                          </a:solidFill>
                          <a:effectLst/>
                          <a:uLnTx/>
                          <a:uFillTx/>
                          <a:latin typeface="+mn-lt"/>
                          <a:ea typeface="+mn-ea"/>
                          <a:cs typeface="Calibri"/>
                        </a:rPr>
                        <a:t>Used In</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007C9E"/>
                    </a:solidFill>
                  </a:tcPr>
                </a:tc>
                <a:extLst>
                  <a:ext uri="{0D108BD9-81ED-4DB2-BD59-A6C34878D82A}">
                    <a16:rowId xmlns:a16="http://schemas.microsoft.com/office/drawing/2014/main" val="10000"/>
                  </a:ext>
                </a:extLst>
              </a:tr>
              <a:tr h="0">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pPr>
                      <a:r>
                        <a:rPr kumimoji="0" lang="en-US" sz="1100" b="0" i="0" u="none" strike="noStrike" cap="none" normalizeH="0" baseline="0" dirty="0">
                          <a:ln>
                            <a:noFill/>
                          </a:ln>
                          <a:solidFill>
                            <a:srgbClr val="45545F"/>
                          </a:solidFill>
                          <a:effectLst/>
                          <a:latin typeface="Cutive Mono" panose="020B0604020202020204" charset="0"/>
                          <a:cs typeface="Calibri"/>
                        </a:rPr>
                        <a:t>&gt;</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pPr>
                      <a:r>
                        <a:rPr kumimoji="0" lang="en-US" sz="1100" b="0" i="0" u="none" strike="noStrike" cap="none" normalizeH="0" baseline="0" dirty="0">
                          <a:ln>
                            <a:noFill/>
                          </a:ln>
                          <a:solidFill>
                            <a:srgbClr val="45545F"/>
                          </a:solidFill>
                          <a:effectLst/>
                          <a:latin typeface="+mn-lt"/>
                          <a:cs typeface="Calibri"/>
                        </a:rPr>
                        <a:t>Output redirection.</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0001"/>
                  </a:ext>
                </a:extLst>
              </a:tr>
              <a:tr h="0">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pPr>
                      <a:r>
                        <a:rPr kumimoji="0" lang="en-US" sz="1100" b="0" i="0" u="none" strike="noStrike" kern="1200" cap="none" normalizeH="0" baseline="0" dirty="0">
                          <a:ln>
                            <a:noFill/>
                          </a:ln>
                          <a:solidFill>
                            <a:srgbClr val="45545F"/>
                          </a:solidFill>
                          <a:effectLst/>
                          <a:latin typeface="Cutive Mono" panose="020B0604020202020204" charset="0"/>
                          <a:ea typeface="+mn-ea"/>
                          <a:cs typeface="Calibri"/>
                        </a:rPr>
                        <a:t>&gt;&gt;</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pPr>
                      <a:r>
                        <a:rPr kumimoji="0" lang="en-US" sz="1100" b="0" i="0" u="none" strike="noStrike" kern="1200" cap="none" normalizeH="0" baseline="0" dirty="0">
                          <a:ln>
                            <a:noFill/>
                          </a:ln>
                          <a:solidFill>
                            <a:srgbClr val="45545F"/>
                          </a:solidFill>
                          <a:effectLst/>
                          <a:latin typeface="+mn-lt"/>
                          <a:ea typeface="+mn-ea"/>
                          <a:cs typeface="Calibri"/>
                        </a:rPr>
                        <a:t>Output redirection (append).</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0002"/>
                  </a:ext>
                </a:extLst>
              </a:tr>
              <a:tr h="0">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Tx/>
                        <a:buNone/>
                        <a:tabLst/>
                      </a:pPr>
                      <a:r>
                        <a:rPr kumimoji="0" lang="en-US" sz="1200" b="0" i="0" u="none" strike="noStrike" kern="1200" cap="none" normalizeH="0" baseline="0" dirty="0">
                          <a:ln>
                            <a:noFill/>
                          </a:ln>
                          <a:solidFill>
                            <a:srgbClr val="45545F"/>
                          </a:solidFill>
                          <a:effectLst/>
                          <a:latin typeface="Cutive Mono" panose="020B0604020202020204" charset="0"/>
                          <a:ea typeface="+mn-ea"/>
                          <a:cs typeface="Calibri"/>
                        </a:rPr>
                        <a:t>&lt;</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100" b="0" i="0" u="none" strike="noStrike" kern="1200" cap="none" normalizeH="0" baseline="0" dirty="0">
                          <a:ln>
                            <a:noFill/>
                          </a:ln>
                          <a:solidFill>
                            <a:srgbClr val="45545F"/>
                          </a:solidFill>
                          <a:effectLst/>
                          <a:latin typeface="+mn-lt"/>
                          <a:ea typeface="+mn-ea"/>
                          <a:cs typeface="Calibri"/>
                        </a:rPr>
                        <a:t>Input redirection.</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0003"/>
                  </a:ext>
                </a:extLst>
              </a:tr>
              <a:tr h="0">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Tx/>
                        <a:buNone/>
                        <a:tabLst/>
                      </a:pPr>
                      <a:r>
                        <a:rPr kumimoji="0" lang="en-US" sz="1200" b="0" i="0" u="none" strike="noStrike" kern="1200" cap="none" normalizeH="0" baseline="0" dirty="0">
                          <a:ln>
                            <a:noFill/>
                          </a:ln>
                          <a:solidFill>
                            <a:srgbClr val="45545F"/>
                          </a:solidFill>
                          <a:effectLst/>
                          <a:latin typeface="Cutive Mono" panose="020B0604020202020204" charset="0"/>
                          <a:ea typeface="+mn-ea"/>
                          <a:cs typeface="Calibri"/>
                        </a:rPr>
                        <a:t>&lt;&lt;</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100" b="0" i="0" u="none" strike="noStrike" kern="1200" cap="none" normalizeH="0" baseline="0" dirty="0">
                          <a:ln>
                            <a:noFill/>
                          </a:ln>
                          <a:solidFill>
                            <a:srgbClr val="45545F"/>
                          </a:solidFill>
                          <a:effectLst/>
                          <a:latin typeface="+mn-lt"/>
                          <a:ea typeface="+mn-ea"/>
                          <a:cs typeface="Calibri"/>
                        </a:rPr>
                        <a:t>Input redirection (here documents).</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3170138692"/>
                  </a:ext>
                </a:extLst>
              </a:tr>
              <a:tr h="0">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Tx/>
                        <a:buNone/>
                        <a:tabLst/>
                      </a:pPr>
                      <a:r>
                        <a:rPr kumimoji="0" lang="en-US" sz="1200" b="0" i="0" u="none" strike="noStrike" kern="1200" cap="none" normalizeH="0" baseline="0" dirty="0">
                          <a:ln>
                            <a:noFill/>
                          </a:ln>
                          <a:solidFill>
                            <a:srgbClr val="45545F"/>
                          </a:solidFill>
                          <a:effectLst/>
                          <a:latin typeface="Cutive Mono" panose="020B0604020202020204" charset="0"/>
                          <a:ea typeface="+mn-ea"/>
                          <a:cs typeface="Calibri"/>
                        </a:rPr>
                        <a:t>|</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100" b="0" i="0" u="none" strike="noStrike" kern="1200" cap="none" normalizeH="0" baseline="0" dirty="0">
                          <a:ln>
                            <a:noFill/>
                          </a:ln>
                          <a:solidFill>
                            <a:srgbClr val="45545F"/>
                          </a:solidFill>
                          <a:effectLst/>
                          <a:latin typeface="+mn-lt"/>
                          <a:ea typeface="+mn-ea"/>
                          <a:cs typeface="Calibri"/>
                        </a:rPr>
                        <a:t>Piping.</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3021842685"/>
                  </a:ext>
                </a:extLst>
              </a:tr>
              <a:tr h="0">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Tx/>
                        <a:buNone/>
                        <a:tabLst/>
                      </a:pPr>
                      <a:r>
                        <a:rPr kumimoji="0" lang="en-US" sz="1200" b="0" i="0" u="none" strike="noStrike" kern="1200" cap="none" normalizeH="0" baseline="0" dirty="0">
                          <a:ln>
                            <a:noFill/>
                          </a:ln>
                          <a:solidFill>
                            <a:srgbClr val="45545F"/>
                          </a:solidFill>
                          <a:effectLst/>
                          <a:latin typeface="Cutive Mono" panose="020B0604020202020204" charset="0"/>
                          <a:ea typeface="+mn-ea"/>
                          <a:cs typeface="Calibri"/>
                        </a:rPr>
                        <a:t>"</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100" b="0" i="0" u="none" strike="noStrike" kern="1200" cap="none" normalizeH="0" baseline="0" dirty="0">
                          <a:ln>
                            <a:noFill/>
                          </a:ln>
                          <a:solidFill>
                            <a:srgbClr val="45545F"/>
                          </a:solidFill>
                          <a:effectLst/>
                          <a:latin typeface="+mn-lt"/>
                          <a:ea typeface="+mn-ea"/>
                          <a:cs typeface="Calibri"/>
                        </a:rPr>
                        <a:t>Defining weak string literals.</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26101083"/>
                  </a:ext>
                </a:extLst>
              </a:tr>
              <a:tr h="0">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Tx/>
                        <a:buNone/>
                        <a:tabLst/>
                      </a:pPr>
                      <a:r>
                        <a:rPr kumimoji="0" lang="en-US" sz="1200" b="0" i="0" u="none" strike="noStrike" kern="1200" cap="none" normalizeH="0" baseline="0" dirty="0">
                          <a:ln>
                            <a:noFill/>
                          </a:ln>
                          <a:solidFill>
                            <a:srgbClr val="45545F"/>
                          </a:solidFill>
                          <a:effectLst/>
                          <a:latin typeface="Cutive Mono" panose="020B0604020202020204" charset="0"/>
                          <a:ea typeface="+mn-ea"/>
                          <a:cs typeface="Calibri"/>
                        </a:rPr>
                        <a:t>'</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100" b="0" i="0" u="none" strike="noStrike" kern="1200" cap="none" normalizeH="0" baseline="0" dirty="0">
                          <a:ln>
                            <a:noFill/>
                          </a:ln>
                          <a:solidFill>
                            <a:srgbClr val="45545F"/>
                          </a:solidFill>
                          <a:effectLst/>
                          <a:latin typeface="+mn-lt"/>
                          <a:ea typeface="+mn-ea"/>
                          <a:cs typeface="Calibri"/>
                        </a:rPr>
                        <a:t>Defining strong string literals.</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2271871859"/>
                  </a:ext>
                </a:extLst>
              </a:tr>
              <a:tr h="0">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Tx/>
                        <a:buNone/>
                        <a:tabLst/>
                      </a:pPr>
                      <a:r>
                        <a:rPr kumimoji="0" lang="en-US" sz="1200" b="0" i="0" u="none" strike="noStrike" kern="1200" cap="none" normalizeH="0" baseline="0" dirty="0">
                          <a:ln>
                            <a:noFill/>
                          </a:ln>
                          <a:solidFill>
                            <a:srgbClr val="45545F"/>
                          </a:solidFill>
                          <a:effectLst/>
                          <a:latin typeface="Cutive Mono" panose="020B0604020202020204" charset="0"/>
                          <a:ea typeface="+mn-ea"/>
                          <a:cs typeface="Calibri"/>
                        </a:rPr>
                        <a:t>`</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100" b="0" i="0" u="none" strike="noStrike" kern="1200" cap="none" normalizeH="0" baseline="0" dirty="0">
                          <a:ln>
                            <a:noFill/>
                          </a:ln>
                          <a:solidFill>
                            <a:srgbClr val="45545F"/>
                          </a:solidFill>
                          <a:effectLst/>
                          <a:latin typeface="+mn-lt"/>
                          <a:ea typeface="+mn-ea"/>
                          <a:cs typeface="Calibri"/>
                        </a:rPr>
                        <a:t>Breaking out of string literal to run command between backticks.</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2154229553"/>
                  </a:ext>
                </a:extLst>
              </a:tr>
              <a:tr h="0">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Tx/>
                        <a:buNone/>
                        <a:tabLst/>
                      </a:pPr>
                      <a:r>
                        <a:rPr kumimoji="0" lang="en-US" sz="1200" b="0" i="0" u="none" strike="noStrike" kern="1200" cap="none" normalizeH="0" baseline="0" dirty="0">
                          <a:ln>
                            <a:noFill/>
                          </a:ln>
                          <a:solidFill>
                            <a:srgbClr val="45545F"/>
                          </a:solidFill>
                          <a:effectLst/>
                          <a:latin typeface="Cutive Mono" panose="020B0604020202020204" charset="0"/>
                          <a:ea typeface="+mn-ea"/>
                          <a:cs typeface="Calibri"/>
                        </a:rPr>
                        <a:t>\</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100" b="0" i="0" u="none" strike="noStrike" kern="1200" cap="none" normalizeH="0" baseline="0" dirty="0">
                          <a:ln>
                            <a:noFill/>
                          </a:ln>
                          <a:solidFill>
                            <a:srgbClr val="45545F"/>
                          </a:solidFill>
                          <a:effectLst/>
                          <a:latin typeface="+mn-lt"/>
                          <a:ea typeface="+mn-ea"/>
                          <a:cs typeface="Calibri"/>
                        </a:rPr>
                        <a:t>Escaping characters.</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2234281690"/>
                  </a:ext>
                </a:extLst>
              </a:tr>
              <a:tr h="0">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Tx/>
                        <a:buNone/>
                        <a:tabLst/>
                      </a:pPr>
                      <a:r>
                        <a:rPr kumimoji="0" lang="en-US" sz="1200" b="0" i="0" u="none" strike="noStrike" kern="1200" cap="none" normalizeH="0" baseline="0" dirty="0">
                          <a:ln>
                            <a:noFill/>
                          </a:ln>
                          <a:solidFill>
                            <a:srgbClr val="45545F"/>
                          </a:solidFill>
                          <a:effectLst/>
                          <a:latin typeface="Cutive Mono" panose="020B0604020202020204" charset="0"/>
                          <a:ea typeface="+mn-ea"/>
                          <a:cs typeface="Calibri"/>
                        </a:rPr>
                        <a:t>=</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100" b="0" i="0" u="none" strike="noStrike" kern="1200" cap="none" normalizeH="0" baseline="0" dirty="0">
                          <a:ln>
                            <a:noFill/>
                          </a:ln>
                          <a:solidFill>
                            <a:srgbClr val="45545F"/>
                          </a:solidFill>
                          <a:effectLst/>
                          <a:latin typeface="+mn-lt"/>
                          <a:ea typeface="+mn-ea"/>
                          <a:cs typeface="Calibri"/>
                        </a:rPr>
                        <a:t>Variable assignment.</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456110147"/>
                  </a:ext>
                </a:extLst>
              </a:tr>
            </a:tbl>
          </a:graphicData>
        </a:graphic>
      </p:graphicFrame>
    </p:spTree>
    <p:extLst>
      <p:ext uri="{BB962C8B-B14F-4D97-AF65-F5344CB8AC3E}">
        <p14:creationId xmlns:p14="http://schemas.microsoft.com/office/powerpoint/2010/main" val="346085463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07FFD37-8709-4E3C-834F-68C3EC39AAC3}"/>
              </a:ext>
            </a:extLst>
          </p:cNvPr>
          <p:cNvSpPr>
            <a:spLocks noGrp="1"/>
          </p:cNvSpPr>
          <p:nvPr>
            <p:ph type="title"/>
          </p:nvPr>
        </p:nvSpPr>
        <p:spPr/>
        <p:txBody>
          <a:bodyPr/>
          <a:lstStyle/>
          <a:p>
            <a:r>
              <a:rPr lang="en-US" dirty="0"/>
              <a:t>Metacharacters (Slide 2 of 2)</a:t>
            </a:r>
          </a:p>
        </p:txBody>
      </p:sp>
      <p:sp>
        <p:nvSpPr>
          <p:cNvPr id="4" name="Slide Number Placeholder 3">
            <a:extLst>
              <a:ext uri="{FF2B5EF4-FFF2-40B4-BE49-F238E27FC236}">
                <a16:creationId xmlns:a16="http://schemas.microsoft.com/office/drawing/2014/main" id="{FC850425-EBDC-4D1F-9841-12CBA34EE498}"/>
              </a:ext>
            </a:extLst>
          </p:cNvPr>
          <p:cNvSpPr>
            <a:spLocks noGrp="1"/>
          </p:cNvSpPr>
          <p:nvPr>
            <p:ph type="sldNum" sz="quarter" idx="4"/>
          </p:nvPr>
        </p:nvSpPr>
        <p:spPr/>
        <p:txBody>
          <a:bodyPr/>
          <a:lstStyle/>
          <a:p>
            <a:fld id="{2066355A-084C-D24E-9AD2-7E4FC41EA627}" type="slidenum">
              <a:rPr lang="en-US" smtClean="0"/>
              <a:pPr/>
              <a:t>49</a:t>
            </a:fld>
            <a:endParaRPr lang="en-US" dirty="0"/>
          </a:p>
        </p:txBody>
      </p:sp>
      <p:graphicFrame>
        <p:nvGraphicFramePr>
          <p:cNvPr id="8" name="Group 23">
            <a:extLst>
              <a:ext uri="{FF2B5EF4-FFF2-40B4-BE49-F238E27FC236}">
                <a16:creationId xmlns:a16="http://schemas.microsoft.com/office/drawing/2014/main" id="{084F84DC-F057-4ECE-9885-3E466D44F5F1}"/>
              </a:ext>
            </a:extLst>
          </p:cNvPr>
          <p:cNvGraphicFramePr>
            <a:graphicFrameLocks noGrp="1"/>
          </p:cNvGraphicFramePr>
          <p:nvPr>
            <p:extLst>
              <p:ext uri="{D42A27DB-BD31-4B8C-83A1-F6EECF244321}">
                <p14:modId xmlns:p14="http://schemas.microsoft.com/office/powerpoint/2010/main" val="1017446548"/>
              </p:ext>
            </p:extLst>
          </p:nvPr>
        </p:nvGraphicFramePr>
        <p:xfrm>
          <a:off x="1430440" y="813134"/>
          <a:ext cx="6278540" cy="3962400"/>
        </p:xfrm>
        <a:graphic>
          <a:graphicData uri="http://schemas.openxmlformats.org/drawingml/2006/table">
            <a:tbl>
              <a:tblPr/>
              <a:tblGrid>
                <a:gridCol w="1617560">
                  <a:extLst>
                    <a:ext uri="{9D8B030D-6E8A-4147-A177-3AD203B41FA5}">
                      <a16:colId xmlns:a16="http://schemas.microsoft.com/office/drawing/2014/main" val="20000"/>
                    </a:ext>
                  </a:extLst>
                </a:gridCol>
                <a:gridCol w="4660980">
                  <a:extLst>
                    <a:ext uri="{9D8B030D-6E8A-4147-A177-3AD203B41FA5}">
                      <a16:colId xmlns:a16="http://schemas.microsoft.com/office/drawing/2014/main" val="20001"/>
                    </a:ext>
                  </a:extLst>
                </a:gridCol>
              </a:tblGrid>
              <a:tr h="274320">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pPr>
                      <a:r>
                        <a:rPr kumimoji="0" lang="en-US" sz="1400" b="1" i="0" u="none" strike="noStrike" cap="none" normalizeH="0" baseline="0" dirty="0">
                          <a:ln>
                            <a:noFill/>
                          </a:ln>
                          <a:solidFill>
                            <a:schemeClr val="bg1"/>
                          </a:solidFill>
                          <a:effectLst/>
                          <a:latin typeface="+mn-lt"/>
                          <a:cs typeface="Calibri"/>
                        </a:rPr>
                        <a:t>Metacharacter</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007C9E"/>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400" b="1" i="0" u="none" strike="noStrike" kern="1200" cap="none" spc="0" normalizeH="0" baseline="0" noProof="0" dirty="0">
                          <a:ln>
                            <a:noFill/>
                          </a:ln>
                          <a:solidFill>
                            <a:prstClr val="white"/>
                          </a:solidFill>
                          <a:effectLst/>
                          <a:uLnTx/>
                          <a:uFillTx/>
                          <a:latin typeface="+mn-lt"/>
                          <a:ea typeface="+mn-ea"/>
                          <a:cs typeface="Calibri"/>
                        </a:rPr>
                        <a:t>Used In</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007C9E"/>
                    </a:solidFill>
                  </a:tcPr>
                </a:tc>
                <a:extLst>
                  <a:ext uri="{0D108BD9-81ED-4DB2-BD59-A6C34878D82A}">
                    <a16:rowId xmlns:a16="http://schemas.microsoft.com/office/drawing/2014/main" val="10000"/>
                  </a:ext>
                </a:extLst>
              </a:tr>
              <a:tr h="274320">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Tx/>
                        <a:buNone/>
                        <a:tabLst/>
                      </a:pPr>
                      <a:r>
                        <a:rPr kumimoji="0" lang="en-US" sz="1400" b="0" i="0" u="none" strike="noStrike" kern="1200" cap="none" normalizeH="0" baseline="0" dirty="0">
                          <a:ln>
                            <a:noFill/>
                          </a:ln>
                          <a:solidFill>
                            <a:srgbClr val="45545F"/>
                          </a:solidFill>
                          <a:effectLst/>
                          <a:latin typeface="Cutive Mono" panose="020B0604020202020204" charset="0"/>
                          <a:ea typeface="+mn-ea"/>
                          <a:cs typeface="Calibri"/>
                        </a:rPr>
                        <a:t>$</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200" b="0" i="0" u="none" strike="noStrike" kern="1200" cap="none" normalizeH="0" baseline="0" dirty="0">
                          <a:ln>
                            <a:noFill/>
                          </a:ln>
                          <a:solidFill>
                            <a:srgbClr val="45545F"/>
                          </a:solidFill>
                          <a:effectLst/>
                          <a:latin typeface="+mn-lt"/>
                          <a:ea typeface="+mn-ea"/>
                          <a:cs typeface="Calibri"/>
                        </a:rPr>
                        <a:t>Variable substitution and other types of shell expansion.</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2348889627"/>
                  </a:ext>
                </a:extLst>
              </a:tr>
              <a:tr h="274320">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Tx/>
                        <a:buNone/>
                        <a:tabLst/>
                      </a:pPr>
                      <a:r>
                        <a:rPr kumimoji="0" lang="en-US" sz="1400" b="0" i="0" u="none" strike="noStrike" kern="1200" cap="none" normalizeH="0" baseline="0" dirty="0">
                          <a:ln>
                            <a:noFill/>
                          </a:ln>
                          <a:solidFill>
                            <a:srgbClr val="45545F"/>
                          </a:solidFill>
                          <a:effectLst/>
                          <a:latin typeface="Cutive Mono" panose="020B0604020202020204" charset="0"/>
                          <a:ea typeface="+mn-ea"/>
                          <a:cs typeface="Calibri"/>
                        </a:rPr>
                        <a:t>#</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200" b="0" i="0" u="none" strike="noStrike" kern="1200" cap="none" normalizeH="0" baseline="0" dirty="0">
                          <a:ln>
                            <a:noFill/>
                          </a:ln>
                          <a:solidFill>
                            <a:srgbClr val="45545F"/>
                          </a:solidFill>
                          <a:effectLst/>
                          <a:latin typeface="+mn-lt"/>
                          <a:ea typeface="+mn-ea"/>
                          <a:cs typeface="Calibri"/>
                        </a:rPr>
                        <a:t>Commenting.</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3577159748"/>
                  </a:ext>
                </a:extLst>
              </a:tr>
              <a:tr h="274320">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Tx/>
                        <a:buNone/>
                        <a:tabLst/>
                      </a:pPr>
                      <a:r>
                        <a:rPr kumimoji="0" lang="en-US" sz="1400" b="0" i="0" u="none" strike="noStrike" kern="1200" cap="none" normalizeH="0" baseline="0" dirty="0">
                          <a:ln>
                            <a:noFill/>
                          </a:ln>
                          <a:solidFill>
                            <a:srgbClr val="45545F"/>
                          </a:solidFill>
                          <a:effectLst/>
                          <a:latin typeface="Cutive Mono" panose="020B0604020202020204" charset="0"/>
                          <a:ea typeface="+mn-ea"/>
                          <a:cs typeface="Calibri"/>
                        </a:rPr>
                        <a:t>||</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200" b="0" i="0" u="none" strike="noStrike" kern="1200" cap="none" normalizeH="0" baseline="0" dirty="0">
                          <a:ln>
                            <a:noFill/>
                          </a:ln>
                          <a:solidFill>
                            <a:srgbClr val="45545F"/>
                          </a:solidFill>
                          <a:effectLst/>
                          <a:latin typeface="+mn-lt"/>
                          <a:ea typeface="+mn-ea"/>
                          <a:cs typeface="Calibri"/>
                        </a:rPr>
                        <a:t>Logical OR operations.</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184095129"/>
                  </a:ext>
                </a:extLst>
              </a:tr>
              <a:tr h="274320">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Tx/>
                        <a:buNone/>
                        <a:tabLst/>
                      </a:pPr>
                      <a:r>
                        <a:rPr kumimoji="0" lang="en-US" sz="1400" b="0" i="0" u="none" strike="noStrike" kern="1200" cap="none" normalizeH="0" baseline="0" dirty="0">
                          <a:ln>
                            <a:noFill/>
                          </a:ln>
                          <a:solidFill>
                            <a:srgbClr val="45545F"/>
                          </a:solidFill>
                          <a:effectLst/>
                          <a:latin typeface="Cutive Mono" panose="020B0604020202020204" charset="0"/>
                          <a:ea typeface="+mn-ea"/>
                          <a:cs typeface="Calibri"/>
                        </a:rPr>
                        <a:t>&amp;&amp;</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200" b="0" i="0" u="none" strike="noStrike" kern="1200" cap="none" normalizeH="0" baseline="0" dirty="0">
                          <a:ln>
                            <a:noFill/>
                          </a:ln>
                          <a:solidFill>
                            <a:srgbClr val="45545F"/>
                          </a:solidFill>
                          <a:effectLst/>
                          <a:latin typeface="+mn-lt"/>
                          <a:ea typeface="+mn-ea"/>
                          <a:cs typeface="Calibri"/>
                        </a:rPr>
                        <a:t>Logical AND operations.</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4156933932"/>
                  </a:ext>
                </a:extLst>
              </a:tr>
              <a:tr h="274320">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Tx/>
                        <a:buNone/>
                        <a:tabLst/>
                      </a:pPr>
                      <a:r>
                        <a:rPr kumimoji="0" lang="en-US" sz="1400" b="0" i="0" u="none" strike="noStrike" kern="1200" cap="none" normalizeH="0" baseline="0" dirty="0">
                          <a:ln>
                            <a:noFill/>
                          </a:ln>
                          <a:solidFill>
                            <a:srgbClr val="45545F"/>
                          </a:solidFill>
                          <a:effectLst/>
                          <a:latin typeface="Cutive Mono" panose="020B0604020202020204" charset="0"/>
                          <a:ea typeface="+mn-ea"/>
                          <a:cs typeface="Calibri"/>
                        </a:rPr>
                        <a:t>*</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200" b="0" i="0" u="none" strike="noStrike" kern="1200" cap="none" normalizeH="0" baseline="0" dirty="0">
                          <a:ln>
                            <a:noFill/>
                          </a:ln>
                          <a:solidFill>
                            <a:srgbClr val="45545F"/>
                          </a:solidFill>
                          <a:effectLst/>
                          <a:latin typeface="+mn-lt"/>
                          <a:ea typeface="+mn-ea"/>
                          <a:cs typeface="Calibri"/>
                        </a:rPr>
                        <a:t>Wildcard matching (any number of characters).</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3608218297"/>
                  </a:ext>
                </a:extLst>
              </a:tr>
              <a:tr h="274320">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Tx/>
                        <a:buNone/>
                        <a:tabLst/>
                      </a:pPr>
                      <a:r>
                        <a:rPr kumimoji="0" lang="en-US" sz="1400" b="0" i="0" u="none" strike="noStrike" kern="1200" cap="none" normalizeH="0" baseline="0" dirty="0">
                          <a:ln>
                            <a:noFill/>
                          </a:ln>
                          <a:solidFill>
                            <a:srgbClr val="45545F"/>
                          </a:solidFill>
                          <a:effectLst/>
                          <a:latin typeface="Cutive Mono" panose="020B0604020202020204" charset="0"/>
                          <a:ea typeface="+mn-ea"/>
                          <a:cs typeface="Calibri"/>
                        </a:rPr>
                        <a:t>?</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200" b="0" i="0" u="none" strike="noStrike" kern="1200" cap="none" normalizeH="0" baseline="0" dirty="0">
                          <a:ln>
                            <a:noFill/>
                          </a:ln>
                          <a:solidFill>
                            <a:srgbClr val="45545F"/>
                          </a:solidFill>
                          <a:effectLst/>
                          <a:latin typeface="+mn-lt"/>
                          <a:ea typeface="+mn-ea"/>
                          <a:cs typeface="Calibri"/>
                        </a:rPr>
                        <a:t>Wildcard matching (single character).</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684435414"/>
                  </a:ext>
                </a:extLst>
              </a:tr>
              <a:tr h="274320">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Tx/>
                        <a:buNone/>
                        <a:tabLst/>
                      </a:pPr>
                      <a:r>
                        <a:rPr kumimoji="0" lang="en-US" sz="1400" b="0" i="0" u="none" strike="noStrike" kern="1200" cap="none" normalizeH="0" baseline="0" dirty="0">
                          <a:ln>
                            <a:noFill/>
                          </a:ln>
                          <a:solidFill>
                            <a:srgbClr val="45545F"/>
                          </a:solidFill>
                          <a:effectLst/>
                          <a:latin typeface="Cutive Mono" panose="020B0604020202020204" charset="0"/>
                          <a:ea typeface="+mn-ea"/>
                          <a:cs typeface="Calibri"/>
                        </a:rPr>
                        <a:t>[ ]</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200" b="0" i="0" u="none" strike="noStrike" kern="1200" cap="none" normalizeH="0" baseline="0" dirty="0">
                          <a:ln>
                            <a:noFill/>
                          </a:ln>
                          <a:solidFill>
                            <a:srgbClr val="45545F"/>
                          </a:solidFill>
                          <a:effectLst/>
                          <a:latin typeface="+mn-lt"/>
                          <a:ea typeface="+mn-ea"/>
                          <a:cs typeface="Calibri"/>
                        </a:rPr>
                        <a:t>Wildcard matching (any characters between brackets).</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367330151"/>
                  </a:ext>
                </a:extLst>
              </a:tr>
              <a:tr h="274320">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Tx/>
                        <a:buNone/>
                        <a:tabLst/>
                      </a:pPr>
                      <a:r>
                        <a:rPr kumimoji="0" lang="en-US" sz="1400" b="0" i="0" u="none" strike="noStrike" kern="1200" cap="none" normalizeH="0" baseline="0" dirty="0">
                          <a:ln>
                            <a:noFill/>
                          </a:ln>
                          <a:solidFill>
                            <a:srgbClr val="45545F"/>
                          </a:solidFill>
                          <a:effectLst/>
                          <a:latin typeface="Cutive Mono" panose="020B0604020202020204" charset="0"/>
                          <a:ea typeface="+mn-ea"/>
                          <a:cs typeface="Calibri"/>
                        </a:rPr>
                        <a:t>{ }</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200" b="0" i="0" u="none" strike="noStrike" kern="1200" cap="none" normalizeH="0" baseline="0" dirty="0">
                          <a:ln>
                            <a:noFill/>
                          </a:ln>
                          <a:solidFill>
                            <a:srgbClr val="45545F"/>
                          </a:solidFill>
                          <a:effectLst/>
                          <a:latin typeface="+mn-lt"/>
                          <a:ea typeface="+mn-ea"/>
                          <a:cs typeface="Calibri"/>
                        </a:rPr>
                        <a:t>Parameter substitution and arrays.</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572905352"/>
                  </a:ext>
                </a:extLst>
              </a:tr>
              <a:tr h="274320">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Tx/>
                        <a:buNone/>
                        <a:tabLst/>
                      </a:pPr>
                      <a:r>
                        <a:rPr kumimoji="0" lang="en-US" sz="1400" b="0" i="0" u="none" strike="noStrike" kern="1200" cap="none" normalizeH="0" baseline="0" dirty="0">
                          <a:ln>
                            <a:noFill/>
                          </a:ln>
                          <a:solidFill>
                            <a:srgbClr val="45545F"/>
                          </a:solidFill>
                          <a:effectLst/>
                          <a:latin typeface="Cutive Mono" panose="020B0604020202020204" charset="0"/>
                          <a:ea typeface="+mn-ea"/>
                          <a:cs typeface="Calibri"/>
                        </a:rPr>
                        <a:t>( )</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200" b="0" i="0" u="none" strike="noStrike" kern="1200" cap="none" normalizeH="0" baseline="0" dirty="0">
                          <a:ln>
                            <a:noFill/>
                          </a:ln>
                          <a:solidFill>
                            <a:srgbClr val="45545F"/>
                          </a:solidFill>
                          <a:effectLst/>
                          <a:latin typeface="+mn-lt"/>
                          <a:ea typeface="+mn-ea"/>
                          <a:cs typeface="Calibri"/>
                        </a:rPr>
                        <a:t>Grouping commands.</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381391294"/>
                  </a:ext>
                </a:extLst>
              </a:tr>
              <a:tr h="274320">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Tx/>
                        <a:buNone/>
                        <a:tabLst/>
                      </a:pPr>
                      <a:r>
                        <a:rPr kumimoji="0" lang="en-US" sz="1400" b="0" i="0" u="none" strike="noStrike" kern="1200" cap="none" normalizeH="0" baseline="0" dirty="0">
                          <a:ln>
                            <a:noFill/>
                          </a:ln>
                          <a:solidFill>
                            <a:srgbClr val="45545F"/>
                          </a:solidFill>
                          <a:effectLst/>
                          <a:latin typeface="Cutive Mono" panose="020B0604020202020204" charset="0"/>
                          <a:ea typeface="+mn-ea"/>
                          <a:cs typeface="Calibri"/>
                        </a:rPr>
                        <a:t>&amp;</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200" b="0" i="0" u="none" strike="noStrike" kern="1200" cap="none" normalizeH="0" baseline="0" dirty="0">
                          <a:ln>
                            <a:noFill/>
                          </a:ln>
                          <a:solidFill>
                            <a:srgbClr val="45545F"/>
                          </a:solidFill>
                          <a:effectLst/>
                          <a:latin typeface="+mn-lt"/>
                          <a:ea typeface="+mn-ea"/>
                          <a:cs typeface="Calibri"/>
                        </a:rPr>
                        <a:t>Running processes in the background.</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3628772130"/>
                  </a:ext>
                </a:extLst>
              </a:tr>
              <a:tr h="274320">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Tx/>
                        <a:buNone/>
                        <a:tabLst/>
                      </a:pPr>
                      <a:r>
                        <a:rPr kumimoji="0" lang="en-US" sz="1400" b="0" i="0" u="none" strike="noStrike" kern="1200" cap="none" normalizeH="0" baseline="0" dirty="0">
                          <a:ln>
                            <a:noFill/>
                          </a:ln>
                          <a:solidFill>
                            <a:srgbClr val="45545F"/>
                          </a:solidFill>
                          <a:effectLst/>
                          <a:latin typeface="Cutive Mono" panose="020B0604020202020204" charset="0"/>
                          <a:ea typeface="+mn-ea"/>
                          <a:cs typeface="Calibri"/>
                        </a:rPr>
                        <a:t>;</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200" b="0" i="0" u="none" strike="noStrike" kern="1200" cap="none" normalizeH="0" baseline="0" dirty="0">
                          <a:ln>
                            <a:noFill/>
                          </a:ln>
                          <a:solidFill>
                            <a:srgbClr val="45545F"/>
                          </a:solidFill>
                          <a:effectLst/>
                          <a:latin typeface="+mn-lt"/>
                          <a:ea typeface="+mn-ea"/>
                          <a:cs typeface="Calibri"/>
                        </a:rPr>
                        <a:t>Separating multiple commands on same line.</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3978397337"/>
                  </a:ext>
                </a:extLst>
              </a:tr>
              <a:tr h="274320">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Tx/>
                        <a:buNone/>
                        <a:tabLst/>
                      </a:pPr>
                      <a:r>
                        <a:rPr kumimoji="0" lang="en-US" sz="1400" b="0" i="0" u="none" strike="noStrike" kern="1200" cap="none" normalizeH="0" baseline="0" dirty="0">
                          <a:ln>
                            <a:noFill/>
                          </a:ln>
                          <a:solidFill>
                            <a:srgbClr val="45545F"/>
                          </a:solidFill>
                          <a:effectLst/>
                          <a:latin typeface="Cutive Mono" panose="020B0604020202020204" charset="0"/>
                          <a:ea typeface="+mn-ea"/>
                          <a:cs typeface="Calibri"/>
                        </a:rPr>
                        <a:t>!</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200" b="0" i="0" u="none" strike="noStrike" kern="1200" cap="none" normalizeH="0" baseline="0" dirty="0">
                          <a:ln>
                            <a:noFill/>
                          </a:ln>
                          <a:solidFill>
                            <a:srgbClr val="45545F"/>
                          </a:solidFill>
                          <a:effectLst/>
                          <a:latin typeface="+mn-lt"/>
                          <a:ea typeface="+mn-ea"/>
                          <a:cs typeface="Calibri"/>
                        </a:rPr>
                        <a:t>Referencing command history.</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3877695046"/>
                  </a:ext>
                </a:extLst>
              </a:tr>
            </a:tbl>
          </a:graphicData>
        </a:graphic>
      </p:graphicFrame>
    </p:spTree>
    <p:extLst>
      <p:ext uri="{BB962C8B-B14F-4D97-AF65-F5344CB8AC3E}">
        <p14:creationId xmlns:p14="http://schemas.microsoft.com/office/powerpoint/2010/main" val="3694100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EB90905-631F-435C-A99F-591A8AD0EB2B}"/>
              </a:ext>
            </a:extLst>
          </p:cNvPr>
          <p:cNvSpPr>
            <a:spLocks noGrp="1"/>
          </p:cNvSpPr>
          <p:nvPr>
            <p:ph type="title"/>
          </p:nvPr>
        </p:nvSpPr>
        <p:spPr/>
        <p:txBody>
          <a:bodyPr/>
          <a:lstStyle/>
          <a:p>
            <a:r>
              <a:rPr lang="en-US" dirty="0"/>
              <a:t>Scripts</a:t>
            </a:r>
          </a:p>
        </p:txBody>
      </p:sp>
      <p:sp>
        <p:nvSpPr>
          <p:cNvPr id="7" name="Text Placeholder 6">
            <a:extLst>
              <a:ext uri="{FF2B5EF4-FFF2-40B4-BE49-F238E27FC236}">
                <a16:creationId xmlns:a16="http://schemas.microsoft.com/office/drawing/2014/main" id="{CFD9089F-19A5-449F-AFA8-57D96E52BCCD}"/>
              </a:ext>
            </a:extLst>
          </p:cNvPr>
          <p:cNvSpPr>
            <a:spLocks noGrp="1"/>
          </p:cNvSpPr>
          <p:nvPr>
            <p:ph type="body" sz="quarter" idx="13"/>
          </p:nvPr>
        </p:nvSpPr>
        <p:spPr/>
        <p:txBody>
          <a:bodyPr/>
          <a:lstStyle/>
          <a:p>
            <a:r>
              <a:rPr lang="en-US" dirty="0"/>
              <a:t>Computer programs that automate the execution of tasks for a particular runtime/shell environment.</a:t>
            </a:r>
          </a:p>
        </p:txBody>
      </p:sp>
      <p:sp>
        <p:nvSpPr>
          <p:cNvPr id="4" name="Slide Number Placeholder 3">
            <a:extLst>
              <a:ext uri="{FF2B5EF4-FFF2-40B4-BE49-F238E27FC236}">
                <a16:creationId xmlns:a16="http://schemas.microsoft.com/office/drawing/2014/main" id="{D4B453F5-C2C9-4528-8DC2-B1F97B98E2EB}"/>
              </a:ext>
            </a:extLst>
          </p:cNvPr>
          <p:cNvSpPr>
            <a:spLocks noGrp="1"/>
          </p:cNvSpPr>
          <p:nvPr>
            <p:ph type="sldNum" sz="quarter" idx="4"/>
          </p:nvPr>
        </p:nvSpPr>
        <p:spPr/>
        <p:txBody>
          <a:bodyPr/>
          <a:lstStyle/>
          <a:p>
            <a:fld id="{2066355A-084C-D24E-9AD2-7E4FC41EA627}" type="slidenum">
              <a:rPr lang="en-US" smtClean="0"/>
              <a:pPr/>
              <a:t>5</a:t>
            </a:fld>
            <a:endParaRPr lang="en-US" dirty="0"/>
          </a:p>
        </p:txBody>
      </p:sp>
      <p:sp>
        <p:nvSpPr>
          <p:cNvPr id="6" name="Content Placeholder 5">
            <a:extLst>
              <a:ext uri="{FF2B5EF4-FFF2-40B4-BE49-F238E27FC236}">
                <a16:creationId xmlns:a16="http://schemas.microsoft.com/office/drawing/2014/main" id="{17D00EDC-7D3C-4CD1-88A9-B5CF8442E328}"/>
              </a:ext>
            </a:extLst>
          </p:cNvPr>
          <p:cNvSpPr>
            <a:spLocks noGrp="1"/>
          </p:cNvSpPr>
          <p:nvPr>
            <p:ph idx="1"/>
          </p:nvPr>
        </p:nvSpPr>
        <p:spPr/>
        <p:txBody>
          <a:bodyPr/>
          <a:lstStyle/>
          <a:p>
            <a:r>
              <a:rPr lang="en-US" dirty="0"/>
              <a:t>Written in scripting languages.</a:t>
            </a:r>
          </a:p>
          <a:p>
            <a:pPr lvl="1"/>
            <a:r>
              <a:rPr lang="en-US" dirty="0"/>
              <a:t>Subset of programming languages.</a:t>
            </a:r>
          </a:p>
          <a:p>
            <a:r>
              <a:rPr lang="en-US" dirty="0"/>
              <a:t>Integrate with other programs and OS components.</a:t>
            </a:r>
          </a:p>
          <a:p>
            <a:pPr lvl="1"/>
            <a:r>
              <a:rPr lang="en-US" dirty="0"/>
              <a:t>Not always full-fledged programs.</a:t>
            </a:r>
          </a:p>
          <a:p>
            <a:r>
              <a:rPr lang="en-US" dirty="0"/>
              <a:t>Help achieve automation.</a:t>
            </a:r>
          </a:p>
        </p:txBody>
      </p:sp>
    </p:spTree>
    <p:extLst>
      <p:ext uri="{BB962C8B-B14F-4D97-AF65-F5344CB8AC3E}">
        <p14:creationId xmlns:p14="http://schemas.microsoft.com/office/powerpoint/2010/main" val="91009047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F6A4FF-F8EB-44D5-B84B-AEF353B70ABF}"/>
              </a:ext>
            </a:extLst>
          </p:cNvPr>
          <p:cNvSpPr>
            <a:spLocks noGrp="1"/>
          </p:cNvSpPr>
          <p:nvPr>
            <p:ph type="title"/>
          </p:nvPr>
        </p:nvSpPr>
        <p:spPr/>
        <p:txBody>
          <a:bodyPr/>
          <a:lstStyle/>
          <a:p>
            <a:r>
              <a:rPr lang="en-US" dirty="0"/>
              <a:t>Exit Codes</a:t>
            </a:r>
          </a:p>
        </p:txBody>
      </p:sp>
      <p:sp>
        <p:nvSpPr>
          <p:cNvPr id="5" name="Text Placeholder 4">
            <a:extLst>
              <a:ext uri="{FF2B5EF4-FFF2-40B4-BE49-F238E27FC236}">
                <a16:creationId xmlns:a16="http://schemas.microsoft.com/office/drawing/2014/main" id="{BA3EB09A-E8B9-4F0B-ABCF-3D8C3C4ECDD8}"/>
              </a:ext>
            </a:extLst>
          </p:cNvPr>
          <p:cNvSpPr>
            <a:spLocks noGrp="1"/>
          </p:cNvSpPr>
          <p:nvPr>
            <p:ph type="body" sz="quarter" idx="13"/>
          </p:nvPr>
        </p:nvSpPr>
        <p:spPr/>
        <p:txBody>
          <a:bodyPr/>
          <a:lstStyle/>
          <a:p>
            <a:r>
              <a:rPr lang="en-US" dirty="0"/>
              <a:t>A value that a child process passes back to its parent process when the child process terminates.</a:t>
            </a:r>
          </a:p>
        </p:txBody>
      </p:sp>
      <p:sp>
        <p:nvSpPr>
          <p:cNvPr id="3" name="Slide Number Placeholder 2">
            <a:extLst>
              <a:ext uri="{FF2B5EF4-FFF2-40B4-BE49-F238E27FC236}">
                <a16:creationId xmlns:a16="http://schemas.microsoft.com/office/drawing/2014/main" id="{19FBACE9-DE0A-48D6-99BD-0402F7E9B823}"/>
              </a:ext>
            </a:extLst>
          </p:cNvPr>
          <p:cNvSpPr>
            <a:spLocks noGrp="1"/>
          </p:cNvSpPr>
          <p:nvPr>
            <p:ph type="sldNum" sz="quarter" idx="4"/>
          </p:nvPr>
        </p:nvSpPr>
        <p:spPr/>
        <p:txBody>
          <a:bodyPr/>
          <a:lstStyle/>
          <a:p>
            <a:fld id="{2066355A-084C-D24E-9AD2-7E4FC41EA627}" type="slidenum">
              <a:rPr lang="en-US" smtClean="0"/>
              <a:pPr/>
              <a:t>50</a:t>
            </a:fld>
            <a:endParaRPr lang="en-US" dirty="0"/>
          </a:p>
        </p:txBody>
      </p:sp>
      <p:sp>
        <p:nvSpPr>
          <p:cNvPr id="4" name="Content Placeholder 3">
            <a:extLst>
              <a:ext uri="{FF2B5EF4-FFF2-40B4-BE49-F238E27FC236}">
                <a16:creationId xmlns:a16="http://schemas.microsoft.com/office/drawing/2014/main" id="{B03A2553-F6BE-4A8B-8C8D-0EBCA815550B}"/>
              </a:ext>
            </a:extLst>
          </p:cNvPr>
          <p:cNvSpPr>
            <a:spLocks noGrp="1"/>
          </p:cNvSpPr>
          <p:nvPr>
            <p:ph idx="1"/>
          </p:nvPr>
        </p:nvSpPr>
        <p:spPr/>
        <p:txBody>
          <a:bodyPr/>
          <a:lstStyle/>
          <a:p>
            <a:r>
              <a:rPr lang="en-US" sz="1600" dirty="0">
                <a:latin typeface="Cutive Mono" panose="020B0604020202020204" charset="0"/>
              </a:rPr>
              <a:t>0</a:t>
            </a:r>
            <a:r>
              <a:rPr lang="en-US" sz="1600" dirty="0"/>
              <a:t> indicates success, </a:t>
            </a:r>
            <a:r>
              <a:rPr lang="en-US" sz="1600" dirty="0">
                <a:latin typeface="Cutive Mono" panose="020B0604020202020204" charset="0"/>
              </a:rPr>
              <a:t>1</a:t>
            </a:r>
            <a:r>
              <a:rPr lang="en-US" sz="1600" dirty="0"/>
              <a:t> and above indicate failure.</a:t>
            </a:r>
          </a:p>
          <a:p>
            <a:r>
              <a:rPr lang="en-US" sz="1600" dirty="0"/>
              <a:t>Scripts often call other scripts or system commands.</a:t>
            </a:r>
          </a:p>
          <a:p>
            <a:pPr lvl="1"/>
            <a:r>
              <a:rPr lang="en-US" sz="1400" dirty="0"/>
              <a:t>Exit codes can help other scripts detect success or error status.</a:t>
            </a:r>
          </a:p>
          <a:p>
            <a:pPr lvl="1"/>
            <a:r>
              <a:rPr lang="en-US" sz="1400" dirty="0"/>
              <a:t>Script may change behavior based on exit code.</a:t>
            </a:r>
          </a:p>
          <a:p>
            <a:r>
              <a:rPr lang="en-US" sz="1600" dirty="0"/>
              <a:t>By default, Bash scripts generate exit code of last run command.</a:t>
            </a:r>
          </a:p>
          <a:p>
            <a:r>
              <a:rPr lang="en-US" sz="1600" dirty="0"/>
              <a:t>You can also specify code behavior.</a:t>
            </a:r>
          </a:p>
          <a:p>
            <a:r>
              <a:rPr lang="en-US" sz="1600" dirty="0">
                <a:latin typeface="Cutive Mono" panose="020B0604020202020204" charset="0"/>
              </a:rPr>
              <a:t>$?</a:t>
            </a:r>
            <a:r>
              <a:rPr lang="en-US" sz="1600" dirty="0"/>
              <a:t> represents exit code of last run command.</a:t>
            </a:r>
          </a:p>
          <a:p>
            <a:r>
              <a:rPr lang="en-US" sz="1600" dirty="0"/>
              <a:t>You can redirect to stdout/stderr:</a:t>
            </a:r>
          </a:p>
          <a:p>
            <a:pPr marL="342900" lvl="1" indent="0">
              <a:buNone/>
            </a:pPr>
            <a:r>
              <a:rPr lang="en-US" sz="1400" dirty="0">
                <a:latin typeface="Cutive Mono" panose="020B0604020202020204" charset="0"/>
              </a:rPr>
              <a:t>#!/bin/bash</a:t>
            </a:r>
          </a:p>
          <a:p>
            <a:pPr marL="342900" lvl="1" indent="0">
              <a:buNone/>
            </a:pPr>
            <a:r>
              <a:rPr lang="en-US" sz="1400" dirty="0">
                <a:latin typeface="Cutive Mono" panose="020B0604020202020204" charset="0"/>
              </a:rPr>
              <a:t>chmod 888 file</a:t>
            </a:r>
          </a:p>
          <a:p>
            <a:pPr marL="342900" lvl="1" indent="0">
              <a:buNone/>
            </a:pPr>
            <a:r>
              <a:rPr lang="en-US" sz="1400" dirty="0">
                <a:latin typeface="Cutive Mono" panose="020B0604020202020204" charset="0"/>
              </a:rPr>
              <a:t>echo $? &gt;&amp;2</a:t>
            </a:r>
          </a:p>
        </p:txBody>
      </p:sp>
    </p:spTree>
    <p:extLst>
      <p:ext uri="{BB962C8B-B14F-4D97-AF65-F5344CB8AC3E}">
        <p14:creationId xmlns:p14="http://schemas.microsoft.com/office/powerpoint/2010/main" val="17716306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39212D-AEDF-4FAB-883A-47772EC10C73}"/>
              </a:ext>
            </a:extLst>
          </p:cNvPr>
          <p:cNvSpPr>
            <a:spLocks noGrp="1"/>
          </p:cNvSpPr>
          <p:nvPr>
            <p:ph type="title"/>
          </p:nvPr>
        </p:nvSpPr>
        <p:spPr/>
        <p:txBody>
          <a:bodyPr/>
          <a:lstStyle/>
          <a:p>
            <a:r>
              <a:rPr lang="en-US" dirty="0"/>
              <a:t>Redirection and Piping</a:t>
            </a:r>
          </a:p>
        </p:txBody>
      </p:sp>
      <p:sp>
        <p:nvSpPr>
          <p:cNvPr id="4" name="Slide Number Placeholder 3">
            <a:extLst>
              <a:ext uri="{FF2B5EF4-FFF2-40B4-BE49-F238E27FC236}">
                <a16:creationId xmlns:a16="http://schemas.microsoft.com/office/drawing/2014/main" id="{51146E9A-0E18-49BB-9817-5BA077060642}"/>
              </a:ext>
            </a:extLst>
          </p:cNvPr>
          <p:cNvSpPr>
            <a:spLocks noGrp="1"/>
          </p:cNvSpPr>
          <p:nvPr>
            <p:ph type="sldNum" sz="quarter" idx="4"/>
          </p:nvPr>
        </p:nvSpPr>
        <p:spPr/>
        <p:txBody>
          <a:bodyPr/>
          <a:lstStyle/>
          <a:p>
            <a:fld id="{2066355A-084C-D24E-9AD2-7E4FC41EA627}" type="slidenum">
              <a:rPr lang="en-US" smtClean="0"/>
              <a:pPr/>
              <a:t>51</a:t>
            </a:fld>
            <a:endParaRPr lang="en-US" dirty="0"/>
          </a:p>
        </p:txBody>
      </p:sp>
      <p:sp>
        <p:nvSpPr>
          <p:cNvPr id="6" name="Content Placeholder 5">
            <a:extLst>
              <a:ext uri="{FF2B5EF4-FFF2-40B4-BE49-F238E27FC236}">
                <a16:creationId xmlns:a16="http://schemas.microsoft.com/office/drawing/2014/main" id="{90393899-D9D8-4B88-B3C9-2999975D7E71}"/>
              </a:ext>
            </a:extLst>
          </p:cNvPr>
          <p:cNvSpPr>
            <a:spLocks noGrp="1"/>
          </p:cNvSpPr>
          <p:nvPr>
            <p:ph idx="1"/>
          </p:nvPr>
        </p:nvSpPr>
        <p:spPr/>
        <p:txBody>
          <a:bodyPr/>
          <a:lstStyle/>
          <a:p>
            <a:r>
              <a:rPr lang="en-US" dirty="0"/>
              <a:t>Useful at the CLI, also useful in scripts.</a:t>
            </a:r>
          </a:p>
          <a:p>
            <a:r>
              <a:rPr lang="en-US" dirty="0"/>
              <a:t>File redirection example:</a:t>
            </a:r>
          </a:p>
          <a:p>
            <a:pPr marL="342900" lvl="1" indent="0">
              <a:buNone/>
            </a:pPr>
            <a:r>
              <a:rPr lang="en-US" dirty="0">
                <a:latin typeface="Cutive Mono" panose="020B0604020202020204" charset="0"/>
              </a:rPr>
              <a:t>#!/bin/bash</a:t>
            </a:r>
          </a:p>
          <a:p>
            <a:pPr marL="342900" lvl="1" indent="0">
              <a:buNone/>
            </a:pPr>
            <a:r>
              <a:rPr lang="en-US" dirty="0">
                <a:latin typeface="Cutive Mono" panose="020B0604020202020204" charset="0"/>
              </a:rPr>
              <a:t>echo 'What is your name?'</a:t>
            </a:r>
          </a:p>
          <a:p>
            <a:pPr marL="342900" lvl="1" indent="0">
              <a:buNone/>
            </a:pPr>
            <a:r>
              <a:rPr lang="en-US" dirty="0">
                <a:latin typeface="Cutive Mono" panose="020B0604020202020204" charset="0"/>
              </a:rPr>
              <a:t>read name</a:t>
            </a:r>
          </a:p>
          <a:p>
            <a:pPr marL="342900" lvl="1" indent="0">
              <a:buNone/>
            </a:pPr>
            <a:r>
              <a:rPr lang="en-US" dirty="0">
                <a:latin typeface="Cutive Mono" panose="020B0604020202020204" charset="0"/>
              </a:rPr>
              <a:t>echo $name &gt;&gt; name_list.txt</a:t>
            </a:r>
          </a:p>
          <a:p>
            <a:r>
              <a:rPr lang="en-US" dirty="0"/>
              <a:t>Piping example:</a:t>
            </a:r>
          </a:p>
          <a:p>
            <a:pPr marL="342900" lvl="1" indent="0">
              <a:buNone/>
            </a:pPr>
            <a:r>
              <a:rPr lang="en-US" dirty="0">
                <a:latin typeface="Cutive Mono" panose="020B0604020202020204" charset="0"/>
              </a:rPr>
              <a:t>#!/bin/bash</a:t>
            </a:r>
          </a:p>
          <a:p>
            <a:pPr marL="342900" lvl="1" indent="0">
              <a:buNone/>
            </a:pPr>
            <a:r>
              <a:rPr lang="en-US" dirty="0">
                <a:latin typeface="Cutive Mono" panose="020B0604020202020204" charset="0"/>
              </a:rPr>
              <a:t>cat name_list.txt | grep 'John' | wc -l</a:t>
            </a:r>
          </a:p>
        </p:txBody>
      </p:sp>
    </p:spTree>
    <p:extLst>
      <p:ext uri="{BB962C8B-B14F-4D97-AF65-F5344CB8AC3E}">
        <p14:creationId xmlns:p14="http://schemas.microsoft.com/office/powerpoint/2010/main" val="341868148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862CE7-8CBB-4F72-923D-1CDC0642AFAD}"/>
              </a:ext>
            </a:extLst>
          </p:cNvPr>
          <p:cNvSpPr>
            <a:spLocks noGrp="1"/>
          </p:cNvSpPr>
          <p:nvPr>
            <p:ph type="title"/>
          </p:nvPr>
        </p:nvSpPr>
        <p:spPr/>
        <p:txBody>
          <a:bodyPr/>
          <a:lstStyle/>
          <a:p>
            <a:r>
              <a:rPr lang="en-US" dirty="0"/>
              <a:t>Shell Expansion</a:t>
            </a:r>
          </a:p>
        </p:txBody>
      </p:sp>
      <p:sp>
        <p:nvSpPr>
          <p:cNvPr id="7" name="Text Placeholder 6">
            <a:extLst>
              <a:ext uri="{FF2B5EF4-FFF2-40B4-BE49-F238E27FC236}">
                <a16:creationId xmlns:a16="http://schemas.microsoft.com/office/drawing/2014/main" id="{3A8B3420-508B-487D-8D0F-BAD15FE7E036}"/>
              </a:ext>
            </a:extLst>
          </p:cNvPr>
          <p:cNvSpPr>
            <a:spLocks noGrp="1"/>
          </p:cNvSpPr>
          <p:nvPr>
            <p:ph type="body" sz="quarter" idx="13"/>
          </p:nvPr>
        </p:nvSpPr>
        <p:spPr/>
        <p:txBody>
          <a:bodyPr/>
          <a:lstStyle/>
          <a:p>
            <a:r>
              <a:rPr lang="en-US" dirty="0"/>
              <a:t>The process by which the shell identifies special tokens that it substitutes values for.</a:t>
            </a:r>
          </a:p>
        </p:txBody>
      </p:sp>
      <p:sp>
        <p:nvSpPr>
          <p:cNvPr id="3" name="Slide Number Placeholder 2">
            <a:extLst>
              <a:ext uri="{FF2B5EF4-FFF2-40B4-BE49-F238E27FC236}">
                <a16:creationId xmlns:a16="http://schemas.microsoft.com/office/drawing/2014/main" id="{A1DB2C89-42D9-479E-9187-AF9BF5FB4793}"/>
              </a:ext>
            </a:extLst>
          </p:cNvPr>
          <p:cNvSpPr>
            <a:spLocks noGrp="1"/>
          </p:cNvSpPr>
          <p:nvPr>
            <p:ph type="sldNum" sz="quarter" idx="4"/>
          </p:nvPr>
        </p:nvSpPr>
        <p:spPr/>
        <p:txBody>
          <a:bodyPr/>
          <a:lstStyle/>
          <a:p>
            <a:fld id="{2066355A-084C-D24E-9AD2-7E4FC41EA627}" type="slidenum">
              <a:rPr lang="en-US" smtClean="0"/>
              <a:pPr/>
              <a:t>52</a:t>
            </a:fld>
            <a:endParaRPr lang="en-US" dirty="0"/>
          </a:p>
        </p:txBody>
      </p:sp>
      <p:sp>
        <p:nvSpPr>
          <p:cNvPr id="6" name="Content Placeholder 5">
            <a:extLst>
              <a:ext uri="{FF2B5EF4-FFF2-40B4-BE49-F238E27FC236}">
                <a16:creationId xmlns:a16="http://schemas.microsoft.com/office/drawing/2014/main" id="{CD77298F-F090-47FE-ABB5-F74ED44D0CEB}"/>
              </a:ext>
            </a:extLst>
          </p:cNvPr>
          <p:cNvSpPr>
            <a:spLocks noGrp="1"/>
          </p:cNvSpPr>
          <p:nvPr>
            <p:ph idx="1"/>
          </p:nvPr>
        </p:nvSpPr>
        <p:spPr/>
        <p:txBody>
          <a:bodyPr/>
          <a:lstStyle/>
          <a:p>
            <a:r>
              <a:rPr lang="en-US" dirty="0"/>
              <a:t>Bash splits commands into tokens, or words.</a:t>
            </a:r>
          </a:p>
          <a:p>
            <a:r>
              <a:rPr lang="en-US" dirty="0"/>
              <a:t>Variable substitution is a type of expansion.</a:t>
            </a:r>
          </a:p>
          <a:p>
            <a:pPr lvl="1"/>
            <a:r>
              <a:rPr lang="en-US" dirty="0"/>
              <a:t>Shell identifies </a:t>
            </a:r>
            <a:r>
              <a:rPr lang="en-US" dirty="0">
                <a:latin typeface="Cutive Mono" panose="020B0604020202020204" charset="0"/>
              </a:rPr>
              <a:t>$</a:t>
            </a:r>
            <a:r>
              <a:rPr lang="en-US" dirty="0"/>
              <a:t> and expands variable into actual value.</a:t>
            </a:r>
          </a:p>
          <a:p>
            <a:pPr lvl="1"/>
            <a:r>
              <a:rPr lang="en-US" dirty="0"/>
              <a:t>Example: </a:t>
            </a:r>
            <a:r>
              <a:rPr lang="en-US" dirty="0">
                <a:latin typeface="Cutive Mono" panose="020B0604020202020204" charset="0"/>
              </a:rPr>
              <a:t>echo $var</a:t>
            </a:r>
            <a:endParaRPr lang="en-US" dirty="0"/>
          </a:p>
          <a:p>
            <a:pPr lvl="1"/>
            <a:r>
              <a:rPr lang="en-US" dirty="0">
                <a:latin typeface="Cutive Mono" panose="020B0604020202020204" charset="0"/>
              </a:rPr>
              <a:t>echo</a:t>
            </a:r>
            <a:r>
              <a:rPr lang="en-US" dirty="0"/>
              <a:t> doesn't see variable; only expanded value.</a:t>
            </a:r>
          </a:p>
        </p:txBody>
      </p:sp>
    </p:spTree>
    <p:extLst>
      <p:ext uri="{BB962C8B-B14F-4D97-AF65-F5344CB8AC3E}">
        <p14:creationId xmlns:p14="http://schemas.microsoft.com/office/powerpoint/2010/main" val="318670008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E2041-B8A6-43E7-92B9-513D5F21CEAE}"/>
              </a:ext>
            </a:extLst>
          </p:cNvPr>
          <p:cNvSpPr>
            <a:spLocks noGrp="1"/>
          </p:cNvSpPr>
          <p:nvPr>
            <p:ph type="title"/>
          </p:nvPr>
        </p:nvSpPr>
        <p:spPr/>
        <p:txBody>
          <a:bodyPr/>
          <a:lstStyle/>
          <a:p>
            <a:r>
              <a:rPr lang="en-US" dirty="0"/>
              <a:t>Variable Substitution with Braces</a:t>
            </a:r>
          </a:p>
        </p:txBody>
      </p:sp>
      <p:sp>
        <p:nvSpPr>
          <p:cNvPr id="4" name="Slide Number Placeholder 3">
            <a:extLst>
              <a:ext uri="{FF2B5EF4-FFF2-40B4-BE49-F238E27FC236}">
                <a16:creationId xmlns:a16="http://schemas.microsoft.com/office/drawing/2014/main" id="{171BD8E5-FE70-484D-BA4E-9940D7220505}"/>
              </a:ext>
            </a:extLst>
          </p:cNvPr>
          <p:cNvSpPr>
            <a:spLocks noGrp="1"/>
          </p:cNvSpPr>
          <p:nvPr>
            <p:ph type="sldNum" sz="quarter" idx="4"/>
          </p:nvPr>
        </p:nvSpPr>
        <p:spPr/>
        <p:txBody>
          <a:bodyPr/>
          <a:lstStyle/>
          <a:p>
            <a:fld id="{2066355A-084C-D24E-9AD2-7E4FC41EA627}" type="slidenum">
              <a:rPr lang="en-US" smtClean="0"/>
              <a:pPr/>
              <a:t>53</a:t>
            </a:fld>
            <a:endParaRPr lang="en-US" dirty="0"/>
          </a:p>
        </p:txBody>
      </p:sp>
      <p:sp>
        <p:nvSpPr>
          <p:cNvPr id="6" name="Content Placeholder 5">
            <a:extLst>
              <a:ext uri="{FF2B5EF4-FFF2-40B4-BE49-F238E27FC236}">
                <a16:creationId xmlns:a16="http://schemas.microsoft.com/office/drawing/2014/main" id="{23BE9B99-0921-4501-A13F-C14056107464}"/>
              </a:ext>
            </a:extLst>
          </p:cNvPr>
          <p:cNvSpPr>
            <a:spLocks noGrp="1"/>
          </p:cNvSpPr>
          <p:nvPr>
            <p:ph idx="1"/>
          </p:nvPr>
        </p:nvSpPr>
        <p:spPr/>
        <p:txBody>
          <a:bodyPr/>
          <a:lstStyle/>
          <a:p>
            <a:r>
              <a:rPr lang="en-US" dirty="0"/>
              <a:t>Example:</a:t>
            </a:r>
          </a:p>
          <a:p>
            <a:pPr marL="342900" lvl="1" indent="0">
              <a:buNone/>
            </a:pPr>
            <a:r>
              <a:rPr lang="en-US" dirty="0">
                <a:latin typeface="Cutive Mono" panose="020B0604020202020204" charset="0"/>
              </a:rPr>
              <a:t>word=computer</a:t>
            </a:r>
          </a:p>
          <a:p>
            <a:pPr marL="342900" lvl="1" indent="0">
              <a:buNone/>
            </a:pPr>
            <a:r>
              <a:rPr lang="en-US" dirty="0">
                <a:latin typeface="Cutive Mono" panose="020B0604020202020204" charset="0"/>
              </a:rPr>
              <a:t>echo "The plural of $word is $words."</a:t>
            </a:r>
          </a:p>
          <a:p>
            <a:pPr lvl="1"/>
            <a:r>
              <a:rPr lang="en-US" dirty="0"/>
              <a:t>Output: </a:t>
            </a:r>
            <a:r>
              <a:rPr lang="en-US" dirty="0">
                <a:latin typeface="Cutive Mono" panose="020B0604020202020204" charset="0"/>
              </a:rPr>
              <a:t>The plural of computer is .</a:t>
            </a:r>
          </a:p>
          <a:p>
            <a:r>
              <a:rPr lang="en-US" dirty="0"/>
              <a:t>Use braces to get around this:</a:t>
            </a:r>
          </a:p>
          <a:p>
            <a:pPr marL="342900" lvl="1" indent="0">
              <a:buNone/>
            </a:pPr>
            <a:r>
              <a:rPr lang="en-US" dirty="0">
                <a:latin typeface="Cutive Mono" panose="020B0604020202020204" charset="0"/>
              </a:rPr>
              <a:t>word=computer</a:t>
            </a:r>
          </a:p>
          <a:p>
            <a:pPr marL="342900" lvl="1" indent="0">
              <a:buNone/>
            </a:pPr>
            <a:r>
              <a:rPr lang="en-US" dirty="0">
                <a:latin typeface="Cutive Mono" panose="020B0604020202020204" charset="0"/>
              </a:rPr>
              <a:t>echo "The plural of $word is ${word}s."</a:t>
            </a:r>
          </a:p>
          <a:p>
            <a:pPr lvl="1"/>
            <a:r>
              <a:rPr lang="en-US" dirty="0"/>
              <a:t>Output: </a:t>
            </a:r>
            <a:r>
              <a:rPr lang="en-US" dirty="0">
                <a:latin typeface="Cutive Mono" panose="020B0604020202020204" charset="0"/>
              </a:rPr>
              <a:t>The plural of computer is computers.</a:t>
            </a:r>
          </a:p>
        </p:txBody>
      </p:sp>
    </p:spTree>
    <p:extLst>
      <p:ext uri="{BB962C8B-B14F-4D97-AF65-F5344CB8AC3E}">
        <p14:creationId xmlns:p14="http://schemas.microsoft.com/office/powerpoint/2010/main" val="155465673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364567-3BB0-473B-9108-BCB94289B46C}"/>
              </a:ext>
            </a:extLst>
          </p:cNvPr>
          <p:cNvSpPr>
            <a:spLocks noGrp="1"/>
          </p:cNvSpPr>
          <p:nvPr>
            <p:ph type="title"/>
          </p:nvPr>
        </p:nvSpPr>
        <p:spPr/>
        <p:txBody>
          <a:bodyPr/>
          <a:lstStyle/>
          <a:p>
            <a:r>
              <a:rPr lang="en-US" dirty="0"/>
              <a:t>Command Substitution</a:t>
            </a:r>
          </a:p>
        </p:txBody>
      </p:sp>
      <p:sp>
        <p:nvSpPr>
          <p:cNvPr id="6" name="Text Placeholder 5">
            <a:extLst>
              <a:ext uri="{FF2B5EF4-FFF2-40B4-BE49-F238E27FC236}">
                <a16:creationId xmlns:a16="http://schemas.microsoft.com/office/drawing/2014/main" id="{CC6FF555-C17F-4804-8829-8676356BD0BD}"/>
              </a:ext>
            </a:extLst>
          </p:cNvPr>
          <p:cNvSpPr>
            <a:spLocks noGrp="1"/>
          </p:cNvSpPr>
          <p:nvPr>
            <p:ph type="body" sz="quarter" idx="13"/>
          </p:nvPr>
        </p:nvSpPr>
        <p:spPr/>
        <p:txBody>
          <a:bodyPr/>
          <a:lstStyle/>
          <a:p>
            <a:r>
              <a:rPr lang="en-US" dirty="0"/>
              <a:t>A method of shell expansion in which the output of a command replaces the command itself.</a:t>
            </a:r>
          </a:p>
        </p:txBody>
      </p:sp>
      <p:sp>
        <p:nvSpPr>
          <p:cNvPr id="3" name="Slide Number Placeholder 2">
            <a:extLst>
              <a:ext uri="{FF2B5EF4-FFF2-40B4-BE49-F238E27FC236}">
                <a16:creationId xmlns:a16="http://schemas.microsoft.com/office/drawing/2014/main" id="{9779D0F7-F2DC-4346-AD31-AD623681B516}"/>
              </a:ext>
            </a:extLst>
          </p:cNvPr>
          <p:cNvSpPr>
            <a:spLocks noGrp="1"/>
          </p:cNvSpPr>
          <p:nvPr>
            <p:ph type="sldNum" sz="quarter" idx="4"/>
          </p:nvPr>
        </p:nvSpPr>
        <p:spPr/>
        <p:txBody>
          <a:bodyPr/>
          <a:lstStyle/>
          <a:p>
            <a:fld id="{2066355A-084C-D24E-9AD2-7E4FC41EA627}" type="slidenum">
              <a:rPr lang="en-US" smtClean="0"/>
              <a:pPr/>
              <a:t>54</a:t>
            </a:fld>
            <a:endParaRPr lang="en-US" dirty="0"/>
          </a:p>
        </p:txBody>
      </p:sp>
      <p:sp>
        <p:nvSpPr>
          <p:cNvPr id="5" name="Content Placeholder 4">
            <a:extLst>
              <a:ext uri="{FF2B5EF4-FFF2-40B4-BE49-F238E27FC236}">
                <a16:creationId xmlns:a16="http://schemas.microsoft.com/office/drawing/2014/main" id="{0D26D899-2590-422B-80C9-6330AC7F974B}"/>
              </a:ext>
            </a:extLst>
          </p:cNvPr>
          <p:cNvSpPr>
            <a:spLocks noGrp="1"/>
          </p:cNvSpPr>
          <p:nvPr>
            <p:ph idx="1"/>
          </p:nvPr>
        </p:nvSpPr>
        <p:spPr/>
        <p:txBody>
          <a:bodyPr/>
          <a:lstStyle/>
          <a:p>
            <a:r>
              <a:rPr lang="en-US" dirty="0"/>
              <a:t>Useful when you want to include command output within a string.</a:t>
            </a:r>
          </a:p>
          <a:p>
            <a:r>
              <a:rPr lang="en-US" dirty="0"/>
              <a:t>Examples:</a:t>
            </a:r>
          </a:p>
          <a:p>
            <a:pPr marL="342900" lvl="1" indent="0">
              <a:buNone/>
            </a:pPr>
            <a:r>
              <a:rPr lang="en-US" dirty="0">
                <a:latin typeface="Cutive Mono" panose="020B0604020202020204" charset="0"/>
              </a:rPr>
              <a:t>echo "The current directory is `pwd`."</a:t>
            </a:r>
          </a:p>
          <a:p>
            <a:pPr marL="342900" lvl="1" indent="0">
              <a:buNone/>
            </a:pPr>
            <a:r>
              <a:rPr lang="en-US" dirty="0">
                <a:latin typeface="Cutive Mono" panose="020B0604020202020204" charset="0"/>
              </a:rPr>
              <a:t>echo "The current directory is $(pwd)."</a:t>
            </a:r>
          </a:p>
          <a:p>
            <a:pPr lvl="1"/>
            <a:r>
              <a:rPr lang="en-US" dirty="0"/>
              <a:t>Example output: </a:t>
            </a:r>
            <a:r>
              <a:rPr lang="en-US" dirty="0">
                <a:latin typeface="Cutive Mono" panose="020B0604020202020204" charset="0"/>
              </a:rPr>
              <a:t>The current directory is /root.</a:t>
            </a:r>
          </a:p>
          <a:p>
            <a:pPr lvl="1"/>
            <a:r>
              <a:rPr lang="en-US" dirty="0"/>
              <a:t>Second way is preferred.</a:t>
            </a:r>
          </a:p>
        </p:txBody>
      </p:sp>
    </p:spTree>
    <p:extLst>
      <p:ext uri="{BB962C8B-B14F-4D97-AF65-F5344CB8AC3E}">
        <p14:creationId xmlns:p14="http://schemas.microsoft.com/office/powerpoint/2010/main" val="117809667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5BE6A78-BDC5-49E3-A80D-0238E4373332}"/>
              </a:ext>
            </a:extLst>
          </p:cNvPr>
          <p:cNvSpPr>
            <a:spLocks noGrp="1"/>
          </p:cNvSpPr>
          <p:nvPr>
            <p:ph type="title"/>
          </p:nvPr>
        </p:nvSpPr>
        <p:spPr/>
        <p:txBody>
          <a:bodyPr/>
          <a:lstStyle/>
          <a:p>
            <a:r>
              <a:rPr lang="en-US" dirty="0"/>
              <a:t>Globbing</a:t>
            </a:r>
          </a:p>
        </p:txBody>
      </p:sp>
      <p:sp>
        <p:nvSpPr>
          <p:cNvPr id="8" name="Text Placeholder 7">
            <a:extLst>
              <a:ext uri="{FF2B5EF4-FFF2-40B4-BE49-F238E27FC236}">
                <a16:creationId xmlns:a16="http://schemas.microsoft.com/office/drawing/2014/main" id="{8C10DBE4-2CA9-4977-921F-8728F11AF516}"/>
              </a:ext>
            </a:extLst>
          </p:cNvPr>
          <p:cNvSpPr>
            <a:spLocks noGrp="1"/>
          </p:cNvSpPr>
          <p:nvPr>
            <p:ph type="body" sz="quarter" idx="13"/>
          </p:nvPr>
        </p:nvSpPr>
        <p:spPr/>
        <p:txBody>
          <a:bodyPr/>
          <a:lstStyle/>
          <a:p>
            <a:r>
              <a:rPr lang="en-US" dirty="0"/>
              <a:t>A method of shell expansion used to replace a specific wildcard pattern with values that match the pattern.</a:t>
            </a:r>
          </a:p>
        </p:txBody>
      </p:sp>
      <p:sp>
        <p:nvSpPr>
          <p:cNvPr id="4" name="Slide Number Placeholder 3">
            <a:extLst>
              <a:ext uri="{FF2B5EF4-FFF2-40B4-BE49-F238E27FC236}">
                <a16:creationId xmlns:a16="http://schemas.microsoft.com/office/drawing/2014/main" id="{D6FAD7A3-54F7-4CCB-9C01-482FFEBB7EFA}"/>
              </a:ext>
            </a:extLst>
          </p:cNvPr>
          <p:cNvSpPr>
            <a:spLocks noGrp="1"/>
          </p:cNvSpPr>
          <p:nvPr>
            <p:ph type="sldNum" sz="quarter" idx="4"/>
          </p:nvPr>
        </p:nvSpPr>
        <p:spPr/>
        <p:txBody>
          <a:bodyPr/>
          <a:lstStyle/>
          <a:p>
            <a:fld id="{2066355A-084C-D24E-9AD2-7E4FC41EA627}" type="slidenum">
              <a:rPr lang="en-US" smtClean="0"/>
              <a:pPr/>
              <a:t>55</a:t>
            </a:fld>
            <a:endParaRPr lang="en-US" dirty="0"/>
          </a:p>
        </p:txBody>
      </p:sp>
      <p:sp>
        <p:nvSpPr>
          <p:cNvPr id="7" name="Content Placeholder 6">
            <a:extLst>
              <a:ext uri="{FF2B5EF4-FFF2-40B4-BE49-F238E27FC236}">
                <a16:creationId xmlns:a16="http://schemas.microsoft.com/office/drawing/2014/main" id="{0F1F3322-93CF-4F77-A80B-10474E50B9D5}"/>
              </a:ext>
            </a:extLst>
          </p:cNvPr>
          <p:cNvSpPr>
            <a:spLocks noGrp="1"/>
          </p:cNvSpPr>
          <p:nvPr>
            <p:ph idx="1"/>
          </p:nvPr>
        </p:nvSpPr>
        <p:spPr/>
        <p:txBody>
          <a:bodyPr/>
          <a:lstStyle/>
          <a:p>
            <a:r>
              <a:rPr lang="en-US" dirty="0"/>
              <a:t>Also called file/path name expansion.</a:t>
            </a:r>
          </a:p>
          <a:p>
            <a:r>
              <a:rPr lang="en-US" dirty="0"/>
              <a:t>Three characters for matching:</a:t>
            </a:r>
          </a:p>
          <a:p>
            <a:pPr lvl="1"/>
            <a:r>
              <a:rPr lang="en-US" dirty="0">
                <a:latin typeface="Cutive Mono" panose="020B0604020202020204" charset="0"/>
              </a:rPr>
              <a:t>*</a:t>
            </a:r>
            <a:r>
              <a:rPr lang="en-US" dirty="0"/>
              <a:t> (any number of characters)</a:t>
            </a:r>
          </a:p>
          <a:p>
            <a:pPr lvl="1"/>
            <a:r>
              <a:rPr lang="en-US" dirty="0">
                <a:latin typeface="Cutive Mono" panose="020B0604020202020204" charset="0"/>
              </a:rPr>
              <a:t>?</a:t>
            </a:r>
            <a:r>
              <a:rPr lang="en-US" dirty="0"/>
              <a:t> (single character)</a:t>
            </a:r>
          </a:p>
          <a:p>
            <a:pPr lvl="1"/>
            <a:r>
              <a:rPr lang="en-US" dirty="0">
                <a:latin typeface="Cutive Mono" panose="020B0604020202020204" charset="0"/>
              </a:rPr>
              <a:t>[ ]</a:t>
            </a:r>
            <a:r>
              <a:rPr lang="en-US" dirty="0"/>
              <a:t> (any character in brackets)</a:t>
            </a:r>
          </a:p>
          <a:p>
            <a:r>
              <a:rPr lang="en-US" dirty="0"/>
              <a:t>Examples:</a:t>
            </a:r>
          </a:p>
          <a:p>
            <a:pPr marL="342900" lvl="1" indent="0">
              <a:buNone/>
            </a:pPr>
            <a:r>
              <a:rPr lang="en-US" dirty="0">
                <a:latin typeface="Cutive Mono" panose="020B0604020202020204" charset="0"/>
              </a:rPr>
              <a:t>cp *.txt ~/dest</a:t>
            </a:r>
          </a:p>
          <a:p>
            <a:pPr marL="342900" lvl="1" indent="0">
              <a:buNone/>
            </a:pPr>
            <a:r>
              <a:rPr lang="en-US" dirty="0">
                <a:latin typeface="Cutive Mono" panose="020B0604020202020204" charset="0"/>
              </a:rPr>
              <a:t>cp ?.txt ~/dest</a:t>
            </a:r>
          </a:p>
          <a:p>
            <a:pPr marL="342900" lvl="1" indent="0">
              <a:buNone/>
            </a:pPr>
            <a:r>
              <a:rPr lang="en-US" dirty="0">
                <a:latin typeface="Cutive Mono" panose="020B0604020202020204" charset="0"/>
              </a:rPr>
              <a:t>cp [abc].txt ~/dest</a:t>
            </a:r>
          </a:p>
        </p:txBody>
      </p:sp>
    </p:spTree>
    <p:extLst>
      <p:ext uri="{BB962C8B-B14F-4D97-AF65-F5344CB8AC3E}">
        <p14:creationId xmlns:p14="http://schemas.microsoft.com/office/powerpoint/2010/main" val="297402367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730D2-F35B-4023-AB74-1C3D4D925700}"/>
              </a:ext>
            </a:extLst>
          </p:cNvPr>
          <p:cNvSpPr>
            <a:spLocks noGrp="1"/>
          </p:cNvSpPr>
          <p:nvPr>
            <p:ph type="title"/>
          </p:nvPr>
        </p:nvSpPr>
        <p:spPr/>
        <p:txBody>
          <a:bodyPr/>
          <a:lstStyle/>
          <a:p>
            <a:r>
              <a:rPr lang="en-US" dirty="0"/>
              <a:t>Positional Parameters</a:t>
            </a:r>
          </a:p>
        </p:txBody>
      </p:sp>
      <p:sp>
        <p:nvSpPr>
          <p:cNvPr id="3" name="Text Placeholder 2">
            <a:extLst>
              <a:ext uri="{FF2B5EF4-FFF2-40B4-BE49-F238E27FC236}">
                <a16:creationId xmlns:a16="http://schemas.microsoft.com/office/drawing/2014/main" id="{DC93E11E-4758-4106-BBCE-32B50E027394}"/>
              </a:ext>
            </a:extLst>
          </p:cNvPr>
          <p:cNvSpPr>
            <a:spLocks noGrp="1"/>
          </p:cNvSpPr>
          <p:nvPr>
            <p:ph type="body" sz="quarter" idx="13"/>
          </p:nvPr>
        </p:nvSpPr>
        <p:spPr/>
        <p:txBody>
          <a:bodyPr/>
          <a:lstStyle/>
          <a:p>
            <a:r>
              <a:rPr lang="en-US" dirty="0"/>
              <a:t>Variables within a shell script that are assigned to arguments when the script is invoked.</a:t>
            </a:r>
          </a:p>
        </p:txBody>
      </p:sp>
      <p:sp>
        <p:nvSpPr>
          <p:cNvPr id="4" name="Slide Number Placeholder 3">
            <a:extLst>
              <a:ext uri="{FF2B5EF4-FFF2-40B4-BE49-F238E27FC236}">
                <a16:creationId xmlns:a16="http://schemas.microsoft.com/office/drawing/2014/main" id="{4FB503C6-9817-45FE-B8B3-77273221431E}"/>
              </a:ext>
            </a:extLst>
          </p:cNvPr>
          <p:cNvSpPr>
            <a:spLocks noGrp="1"/>
          </p:cNvSpPr>
          <p:nvPr>
            <p:ph type="sldNum" sz="quarter" idx="4"/>
          </p:nvPr>
        </p:nvSpPr>
        <p:spPr/>
        <p:txBody>
          <a:bodyPr/>
          <a:lstStyle/>
          <a:p>
            <a:fld id="{2066355A-084C-D24E-9AD2-7E4FC41EA627}" type="slidenum">
              <a:rPr lang="en-US" smtClean="0"/>
              <a:pPr/>
              <a:t>56</a:t>
            </a:fld>
            <a:endParaRPr lang="en-US" dirty="0"/>
          </a:p>
        </p:txBody>
      </p:sp>
      <p:sp>
        <p:nvSpPr>
          <p:cNvPr id="5" name="Content Placeholder 4">
            <a:extLst>
              <a:ext uri="{FF2B5EF4-FFF2-40B4-BE49-F238E27FC236}">
                <a16:creationId xmlns:a16="http://schemas.microsoft.com/office/drawing/2014/main" id="{64C95E5B-7C63-488B-BAC0-4E6DD1F06F4A}"/>
              </a:ext>
            </a:extLst>
          </p:cNvPr>
          <p:cNvSpPr>
            <a:spLocks noGrp="1"/>
          </p:cNvSpPr>
          <p:nvPr>
            <p:ph idx="1"/>
          </p:nvPr>
        </p:nvSpPr>
        <p:spPr/>
        <p:txBody>
          <a:bodyPr/>
          <a:lstStyle/>
          <a:p>
            <a:r>
              <a:rPr lang="en-US" sz="1600" dirty="0"/>
              <a:t>Example script invocation:</a:t>
            </a:r>
          </a:p>
          <a:p>
            <a:pPr marL="342900" lvl="1" indent="0">
              <a:buNone/>
            </a:pPr>
            <a:r>
              <a:rPr lang="en-US" sz="1400" dirty="0">
                <a:latin typeface="Cutive Mono" panose="020B0604020202020204" charset="0"/>
              </a:rPr>
              <a:t>myscript.sh arg1 arg2 arg3</a:t>
            </a:r>
          </a:p>
          <a:p>
            <a:pPr lvl="1"/>
            <a:r>
              <a:rPr lang="en-US" sz="1400" dirty="0">
                <a:latin typeface="Cutive Mono" panose="020B0604020202020204" charset="0"/>
              </a:rPr>
              <a:t>arg1</a:t>
            </a:r>
            <a:r>
              <a:rPr lang="en-US" sz="1400" dirty="0"/>
              <a:t> is positional parameter </a:t>
            </a:r>
            <a:r>
              <a:rPr lang="en-US" sz="1400" dirty="0">
                <a:latin typeface="Cutive Mono" panose="020B0604020202020204" charset="0"/>
              </a:rPr>
              <a:t>$1</a:t>
            </a:r>
          </a:p>
          <a:p>
            <a:pPr lvl="1"/>
            <a:r>
              <a:rPr lang="en-US" sz="1400" dirty="0">
                <a:latin typeface="Cutive Mono" panose="020B0604020202020204" charset="0"/>
              </a:rPr>
              <a:t>arg2</a:t>
            </a:r>
            <a:r>
              <a:rPr lang="en-US" sz="1400" dirty="0"/>
              <a:t> is </a:t>
            </a:r>
            <a:r>
              <a:rPr lang="en-US" sz="1400" dirty="0">
                <a:latin typeface="Cutive Mono" panose="020B0604020202020204" charset="0"/>
              </a:rPr>
              <a:t>$2</a:t>
            </a:r>
          </a:p>
          <a:p>
            <a:pPr lvl="1"/>
            <a:r>
              <a:rPr lang="en-US" sz="1400" dirty="0">
                <a:latin typeface="Cutive Mono" panose="020B0604020202020204" charset="0"/>
              </a:rPr>
              <a:t>arg3</a:t>
            </a:r>
            <a:r>
              <a:rPr lang="en-US" sz="1400" dirty="0"/>
              <a:t> is </a:t>
            </a:r>
            <a:r>
              <a:rPr lang="en-US" sz="1400" dirty="0">
                <a:latin typeface="Cutive Mono" panose="020B0604020202020204" charset="0"/>
              </a:rPr>
              <a:t>$3</a:t>
            </a:r>
          </a:p>
          <a:p>
            <a:r>
              <a:rPr lang="en-US" sz="1600" dirty="0"/>
              <a:t>Spaces between arguments separate positional parameters.</a:t>
            </a:r>
          </a:p>
          <a:p>
            <a:r>
              <a:rPr lang="en-US" sz="1600" dirty="0"/>
              <a:t>Example of referencing positional parameters:</a:t>
            </a:r>
          </a:p>
          <a:p>
            <a:pPr marL="342900" lvl="1" indent="0">
              <a:buNone/>
            </a:pPr>
            <a:r>
              <a:rPr lang="en-US" sz="1400" dirty="0">
                <a:latin typeface="Cutive Mono" panose="020B0604020202020204" charset="0"/>
              </a:rPr>
              <a:t>#!/bin/bash</a:t>
            </a:r>
          </a:p>
          <a:p>
            <a:pPr marL="342900" lvl="1" indent="0">
              <a:buNone/>
            </a:pPr>
            <a:r>
              <a:rPr lang="en-US" sz="1400" dirty="0">
                <a:latin typeface="Cutive Mono" panose="020B0604020202020204" charset="0"/>
              </a:rPr>
              <a:t>echo "The first argument is $1"</a:t>
            </a:r>
          </a:p>
          <a:p>
            <a:pPr marL="342900" lvl="1" indent="0">
              <a:buNone/>
            </a:pPr>
            <a:r>
              <a:rPr lang="en-US" sz="1400" dirty="0">
                <a:latin typeface="Cutive Mono" panose="020B0604020202020204" charset="0"/>
              </a:rPr>
              <a:t>echo "The second argument is $2"</a:t>
            </a:r>
          </a:p>
          <a:p>
            <a:pPr marL="342900" lvl="1" indent="0">
              <a:buNone/>
            </a:pPr>
            <a:r>
              <a:rPr lang="en-US" sz="1400" dirty="0">
                <a:latin typeface="Cutive Mono" panose="020B0604020202020204" charset="0"/>
              </a:rPr>
              <a:t>echo "The third argument is $3"</a:t>
            </a:r>
          </a:p>
        </p:txBody>
      </p:sp>
    </p:spTree>
    <p:extLst>
      <p:ext uri="{BB962C8B-B14F-4D97-AF65-F5344CB8AC3E}">
        <p14:creationId xmlns:p14="http://schemas.microsoft.com/office/powerpoint/2010/main" val="212214059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C122A7-4B71-4AA2-B90C-ABAA82DF981B}"/>
              </a:ext>
            </a:extLst>
          </p:cNvPr>
          <p:cNvSpPr>
            <a:spLocks noGrp="1"/>
          </p:cNvSpPr>
          <p:nvPr>
            <p:ph type="title"/>
          </p:nvPr>
        </p:nvSpPr>
        <p:spPr/>
        <p:txBody>
          <a:bodyPr/>
          <a:lstStyle/>
          <a:p>
            <a:r>
              <a:rPr lang="en-US" dirty="0"/>
              <a:t>The </a:t>
            </a:r>
            <a:r>
              <a:rPr lang="en-US" dirty="0">
                <a:latin typeface="Cutive Mono" panose="020B0604020202020204" charset="0"/>
              </a:rPr>
              <a:t>exec</a:t>
            </a:r>
            <a:r>
              <a:rPr lang="en-US" dirty="0"/>
              <a:t> Command</a:t>
            </a:r>
          </a:p>
        </p:txBody>
      </p:sp>
      <p:sp>
        <p:nvSpPr>
          <p:cNvPr id="4" name="Slide Number Placeholder 3">
            <a:extLst>
              <a:ext uri="{FF2B5EF4-FFF2-40B4-BE49-F238E27FC236}">
                <a16:creationId xmlns:a16="http://schemas.microsoft.com/office/drawing/2014/main" id="{C295077B-B3FC-4944-AA8E-6AE1DEE1C049}"/>
              </a:ext>
            </a:extLst>
          </p:cNvPr>
          <p:cNvSpPr>
            <a:spLocks noGrp="1"/>
          </p:cNvSpPr>
          <p:nvPr>
            <p:ph type="sldNum" sz="quarter" idx="4"/>
          </p:nvPr>
        </p:nvSpPr>
        <p:spPr/>
        <p:txBody>
          <a:bodyPr/>
          <a:lstStyle/>
          <a:p>
            <a:fld id="{2066355A-084C-D24E-9AD2-7E4FC41EA627}" type="slidenum">
              <a:rPr lang="en-US" smtClean="0"/>
              <a:pPr/>
              <a:t>57</a:t>
            </a:fld>
            <a:endParaRPr lang="en-US" dirty="0"/>
          </a:p>
        </p:txBody>
      </p:sp>
      <p:sp>
        <p:nvSpPr>
          <p:cNvPr id="6" name="Content Placeholder 5">
            <a:extLst>
              <a:ext uri="{FF2B5EF4-FFF2-40B4-BE49-F238E27FC236}">
                <a16:creationId xmlns:a16="http://schemas.microsoft.com/office/drawing/2014/main" id="{E45BB452-B4E6-461A-BB25-C06F2E11D802}"/>
              </a:ext>
            </a:extLst>
          </p:cNvPr>
          <p:cNvSpPr>
            <a:spLocks noGrp="1"/>
          </p:cNvSpPr>
          <p:nvPr>
            <p:ph idx="1"/>
          </p:nvPr>
        </p:nvSpPr>
        <p:spPr/>
        <p:txBody>
          <a:bodyPr/>
          <a:lstStyle/>
          <a:p>
            <a:r>
              <a:rPr lang="en-US" dirty="0"/>
              <a:t>Executes another command.</a:t>
            </a:r>
          </a:p>
          <a:p>
            <a:r>
              <a:rPr lang="en-US" dirty="0"/>
              <a:t>New command process replaces current shell process.</a:t>
            </a:r>
          </a:p>
          <a:p>
            <a:pPr lvl="1"/>
            <a:r>
              <a:rPr lang="en-US" dirty="0"/>
              <a:t>Prevents user from returning to parent process.</a:t>
            </a:r>
          </a:p>
          <a:p>
            <a:pPr lvl="1"/>
            <a:r>
              <a:rPr lang="en-US" dirty="0"/>
              <a:t>Example: Terminate a privileged shell if command fails.</a:t>
            </a:r>
          </a:p>
          <a:p>
            <a:r>
              <a:rPr lang="en-US" dirty="0"/>
              <a:t>Also used to redirect all script output to file.</a:t>
            </a:r>
          </a:p>
          <a:p>
            <a:pPr lvl="1"/>
            <a:r>
              <a:rPr lang="en-US" dirty="0"/>
              <a:t>Used without command arguments.</a:t>
            </a:r>
          </a:p>
          <a:p>
            <a:pPr lvl="1"/>
            <a:r>
              <a:rPr lang="en-US" dirty="0"/>
              <a:t>Suppresses stdout at CLI.</a:t>
            </a:r>
          </a:p>
          <a:p>
            <a:r>
              <a:rPr lang="en-US" dirty="0"/>
              <a:t>Example:</a:t>
            </a:r>
          </a:p>
          <a:p>
            <a:pPr marL="342900" lvl="1" indent="0">
              <a:buNone/>
            </a:pPr>
            <a:r>
              <a:rPr lang="en-US" dirty="0">
                <a:latin typeface="Cutive Mono" panose="020B0604020202020204" charset="0"/>
              </a:rPr>
              <a:t>#!/bin/bash</a:t>
            </a:r>
          </a:p>
          <a:p>
            <a:pPr marL="342900" lvl="1" indent="0">
              <a:buNone/>
            </a:pPr>
            <a:r>
              <a:rPr lang="en-US" dirty="0">
                <a:latin typeface="Cutive Mono" panose="020B0604020202020204" charset="0"/>
              </a:rPr>
              <a:t>exec &gt; out.txt</a:t>
            </a:r>
          </a:p>
          <a:p>
            <a:pPr marL="342900" lvl="1" indent="0">
              <a:buNone/>
            </a:pPr>
            <a:r>
              <a:rPr lang="en-US" dirty="0">
                <a:latin typeface="Cutive Mono" panose="020B0604020202020204" charset="0"/>
              </a:rPr>
              <a:t>pwd</a:t>
            </a:r>
          </a:p>
          <a:p>
            <a:pPr marL="342900" lvl="1" indent="0">
              <a:buNone/>
            </a:pPr>
            <a:r>
              <a:rPr lang="en-US" dirty="0">
                <a:latin typeface="Cutive Mono" panose="020B0604020202020204" charset="0"/>
              </a:rPr>
              <a:t>ls -al</a:t>
            </a:r>
          </a:p>
        </p:txBody>
      </p:sp>
    </p:spTree>
    <p:extLst>
      <p:ext uri="{BB962C8B-B14F-4D97-AF65-F5344CB8AC3E}">
        <p14:creationId xmlns:p14="http://schemas.microsoft.com/office/powerpoint/2010/main" val="127977523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11F9E0-C32F-4032-836A-63635B4F72D9}"/>
              </a:ext>
            </a:extLst>
          </p:cNvPr>
          <p:cNvSpPr>
            <a:spLocks noGrp="1"/>
          </p:cNvSpPr>
          <p:nvPr>
            <p:ph type="title"/>
          </p:nvPr>
        </p:nvSpPr>
        <p:spPr/>
        <p:txBody>
          <a:bodyPr/>
          <a:lstStyle/>
          <a:p>
            <a:r>
              <a:rPr lang="en-US" dirty="0"/>
              <a:t>The </a:t>
            </a:r>
            <a:r>
              <a:rPr lang="en-US" dirty="0">
                <a:latin typeface="Cutive Mono" panose="020B0604020202020204" charset="0"/>
              </a:rPr>
              <a:t>source</a:t>
            </a:r>
            <a:r>
              <a:rPr lang="en-US" dirty="0"/>
              <a:t> Command</a:t>
            </a:r>
          </a:p>
        </p:txBody>
      </p:sp>
      <p:sp>
        <p:nvSpPr>
          <p:cNvPr id="3" name="Slide Number Placeholder 2">
            <a:extLst>
              <a:ext uri="{FF2B5EF4-FFF2-40B4-BE49-F238E27FC236}">
                <a16:creationId xmlns:a16="http://schemas.microsoft.com/office/drawing/2014/main" id="{41043CB8-077C-475E-A9E6-6CBAF4D86890}"/>
              </a:ext>
            </a:extLst>
          </p:cNvPr>
          <p:cNvSpPr>
            <a:spLocks noGrp="1"/>
          </p:cNvSpPr>
          <p:nvPr>
            <p:ph type="sldNum" sz="quarter" idx="4"/>
          </p:nvPr>
        </p:nvSpPr>
        <p:spPr/>
        <p:txBody>
          <a:bodyPr/>
          <a:lstStyle/>
          <a:p>
            <a:fld id="{2066355A-084C-D24E-9AD2-7E4FC41EA627}" type="slidenum">
              <a:rPr lang="en-US" smtClean="0"/>
              <a:pPr/>
              <a:t>58</a:t>
            </a:fld>
            <a:endParaRPr lang="en-US" dirty="0"/>
          </a:p>
        </p:txBody>
      </p:sp>
      <p:sp>
        <p:nvSpPr>
          <p:cNvPr id="4" name="Content Placeholder 3">
            <a:extLst>
              <a:ext uri="{FF2B5EF4-FFF2-40B4-BE49-F238E27FC236}">
                <a16:creationId xmlns:a16="http://schemas.microsoft.com/office/drawing/2014/main" id="{C15954D0-762A-401E-98E7-0A5995EC9881}"/>
              </a:ext>
            </a:extLst>
          </p:cNvPr>
          <p:cNvSpPr>
            <a:spLocks noGrp="1"/>
          </p:cNvSpPr>
          <p:nvPr>
            <p:ph idx="1"/>
          </p:nvPr>
        </p:nvSpPr>
        <p:spPr/>
        <p:txBody>
          <a:bodyPr/>
          <a:lstStyle/>
          <a:p>
            <a:r>
              <a:rPr lang="en-US" dirty="0"/>
              <a:t>Executes a command within current shell process.</a:t>
            </a:r>
          </a:p>
          <a:p>
            <a:pPr lvl="1"/>
            <a:r>
              <a:rPr lang="en-US" dirty="0"/>
              <a:t>Opposite of </a:t>
            </a:r>
            <a:r>
              <a:rPr lang="en-US" dirty="0">
                <a:latin typeface="Cutive Mono" panose="020B0604020202020204" charset="0"/>
              </a:rPr>
              <a:t>exec</a:t>
            </a:r>
            <a:r>
              <a:rPr lang="en-US" dirty="0"/>
              <a:t> behavior.</a:t>
            </a:r>
          </a:p>
          <a:p>
            <a:r>
              <a:rPr lang="en-US" dirty="0"/>
              <a:t>Use when you want to stay in current shell when executing script.</a:t>
            </a:r>
          </a:p>
          <a:p>
            <a:r>
              <a:rPr lang="en-US" dirty="0"/>
              <a:t>Example: Script changes directory.</a:t>
            </a:r>
          </a:p>
          <a:p>
            <a:pPr lvl="1"/>
            <a:r>
              <a:rPr lang="en-US" dirty="0"/>
              <a:t>Sourcing script puts you in changed directory after script exits.</a:t>
            </a:r>
          </a:p>
          <a:p>
            <a:pPr lvl="1"/>
            <a:r>
              <a:rPr lang="en-US" dirty="0"/>
              <a:t>Not sourcing keeps you where you were.</a:t>
            </a:r>
          </a:p>
          <a:p>
            <a:r>
              <a:rPr lang="en-US" dirty="0"/>
              <a:t>Also used in maintaining environment variables:</a:t>
            </a:r>
          </a:p>
          <a:p>
            <a:pPr marL="342900" lvl="1" indent="0">
              <a:buNone/>
            </a:pPr>
            <a:r>
              <a:rPr lang="en-US" dirty="0">
                <a:latin typeface="Cutive Mono" panose="020B0604020202020204" charset="0"/>
              </a:rPr>
              <a:t>#!/bin/bash</a:t>
            </a:r>
          </a:p>
          <a:p>
            <a:pPr marL="342900" lvl="1" indent="0">
              <a:buNone/>
            </a:pPr>
            <a:r>
              <a:rPr lang="en-US" dirty="0">
                <a:latin typeface="Cutive Mono" panose="020B0604020202020204" charset="0"/>
              </a:rPr>
              <a:t>export MYVAR=1</a:t>
            </a:r>
          </a:p>
          <a:p>
            <a:pPr lvl="1"/>
            <a:r>
              <a:rPr lang="en-US" dirty="0">
                <a:latin typeface="Cutive Mono" panose="020B0604020202020204" charset="0"/>
              </a:rPr>
              <a:t>MYVAR</a:t>
            </a:r>
            <a:r>
              <a:rPr lang="en-US" dirty="0"/>
              <a:t> will only be kept in environment if script is sourced.</a:t>
            </a:r>
          </a:p>
        </p:txBody>
      </p:sp>
    </p:spTree>
    <p:extLst>
      <p:ext uri="{BB962C8B-B14F-4D97-AF65-F5344CB8AC3E}">
        <p14:creationId xmlns:p14="http://schemas.microsoft.com/office/powerpoint/2010/main" val="295483789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665835-905E-4C6B-833E-7DBD1914C6FF}"/>
              </a:ext>
            </a:extLst>
          </p:cNvPr>
          <p:cNvSpPr>
            <a:spLocks noGrp="1"/>
          </p:cNvSpPr>
          <p:nvPr>
            <p:ph type="title"/>
          </p:nvPr>
        </p:nvSpPr>
        <p:spPr/>
        <p:txBody>
          <a:bodyPr/>
          <a:lstStyle/>
          <a:p>
            <a:r>
              <a:rPr lang="en-US" dirty="0"/>
              <a:t>Script File Extensions</a:t>
            </a:r>
          </a:p>
        </p:txBody>
      </p:sp>
      <p:sp>
        <p:nvSpPr>
          <p:cNvPr id="4" name="Slide Number Placeholder 3">
            <a:extLst>
              <a:ext uri="{FF2B5EF4-FFF2-40B4-BE49-F238E27FC236}">
                <a16:creationId xmlns:a16="http://schemas.microsoft.com/office/drawing/2014/main" id="{90C9404A-BEEE-4CBF-9D03-6B3C8424A1AE}"/>
              </a:ext>
            </a:extLst>
          </p:cNvPr>
          <p:cNvSpPr>
            <a:spLocks noGrp="1"/>
          </p:cNvSpPr>
          <p:nvPr>
            <p:ph type="sldNum" sz="quarter" idx="4"/>
          </p:nvPr>
        </p:nvSpPr>
        <p:spPr/>
        <p:txBody>
          <a:bodyPr/>
          <a:lstStyle/>
          <a:p>
            <a:fld id="{2066355A-084C-D24E-9AD2-7E4FC41EA627}" type="slidenum">
              <a:rPr lang="en-US" smtClean="0"/>
              <a:pPr/>
              <a:t>59</a:t>
            </a:fld>
            <a:endParaRPr lang="en-US" dirty="0"/>
          </a:p>
        </p:txBody>
      </p:sp>
      <p:sp>
        <p:nvSpPr>
          <p:cNvPr id="6" name="Content Placeholder 5">
            <a:extLst>
              <a:ext uri="{FF2B5EF4-FFF2-40B4-BE49-F238E27FC236}">
                <a16:creationId xmlns:a16="http://schemas.microsoft.com/office/drawing/2014/main" id="{97F91965-191B-48C1-86A4-1BBE499627A3}"/>
              </a:ext>
            </a:extLst>
          </p:cNvPr>
          <p:cNvSpPr>
            <a:spLocks noGrp="1"/>
          </p:cNvSpPr>
          <p:nvPr>
            <p:ph idx="1"/>
          </p:nvPr>
        </p:nvSpPr>
        <p:spPr/>
        <p:txBody>
          <a:bodyPr/>
          <a:lstStyle/>
          <a:p>
            <a:r>
              <a:rPr lang="en-US" dirty="0"/>
              <a:t>File extensions are mostly optional in Linux.</a:t>
            </a:r>
          </a:p>
          <a:p>
            <a:r>
              <a:rPr lang="en-US" dirty="0"/>
              <a:t>Linux checks file's metadata to identify its type.</a:t>
            </a:r>
          </a:p>
          <a:p>
            <a:r>
              <a:rPr lang="en-US" dirty="0"/>
              <a:t>Don't need to name scripts with an extension.</a:t>
            </a:r>
          </a:p>
          <a:p>
            <a:r>
              <a:rPr lang="en-US" dirty="0"/>
              <a:t>However, adding .sh extension has become a convention.</a:t>
            </a:r>
          </a:p>
          <a:p>
            <a:pPr lvl="1"/>
            <a:r>
              <a:rPr lang="en-US" dirty="0"/>
              <a:t>Makes it easier for a user to identify scripts at a glance.</a:t>
            </a:r>
          </a:p>
          <a:p>
            <a:pPr lvl="1"/>
            <a:r>
              <a:rPr lang="en-US" dirty="0"/>
              <a:t>Can help search operations you only want to perform on scripts.</a:t>
            </a:r>
          </a:p>
        </p:txBody>
      </p:sp>
    </p:spTree>
    <p:extLst>
      <p:ext uri="{BB962C8B-B14F-4D97-AF65-F5344CB8AC3E}">
        <p14:creationId xmlns:p14="http://schemas.microsoft.com/office/powerpoint/2010/main" val="33965223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321D3A-765A-4198-A185-1A7E77751897}"/>
              </a:ext>
            </a:extLst>
          </p:cNvPr>
          <p:cNvSpPr>
            <a:spLocks noGrp="1"/>
          </p:cNvSpPr>
          <p:nvPr>
            <p:ph type="title"/>
          </p:nvPr>
        </p:nvSpPr>
        <p:spPr/>
        <p:txBody>
          <a:bodyPr/>
          <a:lstStyle/>
          <a:p>
            <a:r>
              <a:rPr lang="en-US" dirty="0"/>
              <a:t>Variables</a:t>
            </a:r>
          </a:p>
        </p:txBody>
      </p:sp>
      <p:sp>
        <p:nvSpPr>
          <p:cNvPr id="3" name="Text Placeholder 2">
            <a:extLst>
              <a:ext uri="{FF2B5EF4-FFF2-40B4-BE49-F238E27FC236}">
                <a16:creationId xmlns:a16="http://schemas.microsoft.com/office/drawing/2014/main" id="{74B72B68-0F1C-48A7-87D0-4E17E31B8451}"/>
              </a:ext>
            </a:extLst>
          </p:cNvPr>
          <p:cNvSpPr>
            <a:spLocks noGrp="1"/>
          </p:cNvSpPr>
          <p:nvPr>
            <p:ph type="body" sz="quarter" idx="13"/>
          </p:nvPr>
        </p:nvSpPr>
        <p:spPr/>
        <p:txBody>
          <a:bodyPr/>
          <a:lstStyle/>
          <a:p>
            <a:r>
              <a:rPr lang="en-US" dirty="0"/>
              <a:t>Entities whose values change from time to time.</a:t>
            </a:r>
          </a:p>
        </p:txBody>
      </p:sp>
      <p:sp>
        <p:nvSpPr>
          <p:cNvPr id="4" name="Slide Number Placeholder 3">
            <a:extLst>
              <a:ext uri="{FF2B5EF4-FFF2-40B4-BE49-F238E27FC236}">
                <a16:creationId xmlns:a16="http://schemas.microsoft.com/office/drawing/2014/main" id="{0CC5640B-3A75-402C-A535-2CFE9A548D43}"/>
              </a:ext>
            </a:extLst>
          </p:cNvPr>
          <p:cNvSpPr>
            <a:spLocks noGrp="1"/>
          </p:cNvSpPr>
          <p:nvPr>
            <p:ph type="sldNum" sz="quarter" idx="4"/>
          </p:nvPr>
        </p:nvSpPr>
        <p:spPr/>
        <p:txBody>
          <a:bodyPr/>
          <a:lstStyle/>
          <a:p>
            <a:fld id="{2066355A-084C-D24E-9AD2-7E4FC41EA627}" type="slidenum">
              <a:rPr lang="en-US" smtClean="0"/>
              <a:pPr/>
              <a:t>6</a:t>
            </a:fld>
            <a:endParaRPr lang="en-US" dirty="0"/>
          </a:p>
        </p:txBody>
      </p:sp>
      <p:sp>
        <p:nvSpPr>
          <p:cNvPr id="5" name="Content Placeholder 4">
            <a:extLst>
              <a:ext uri="{FF2B5EF4-FFF2-40B4-BE49-F238E27FC236}">
                <a16:creationId xmlns:a16="http://schemas.microsoft.com/office/drawing/2014/main" id="{BC2AC890-9BA4-4029-A074-838549CF4B2D}"/>
              </a:ext>
            </a:extLst>
          </p:cNvPr>
          <p:cNvSpPr>
            <a:spLocks noGrp="1"/>
          </p:cNvSpPr>
          <p:nvPr>
            <p:ph idx="1"/>
          </p:nvPr>
        </p:nvSpPr>
        <p:spPr/>
        <p:txBody>
          <a:bodyPr/>
          <a:lstStyle/>
          <a:p>
            <a:r>
              <a:rPr lang="en-US" dirty="0"/>
              <a:t>Most set by OS on login or when shell is first invoked.</a:t>
            </a:r>
          </a:p>
          <a:p>
            <a:r>
              <a:rPr lang="en-US" dirty="0"/>
              <a:t>Key components comprising shell environment.</a:t>
            </a:r>
          </a:p>
          <a:p>
            <a:r>
              <a:rPr lang="en-US" dirty="0"/>
              <a:t>Change variables to change shell environment.</a:t>
            </a:r>
          </a:p>
          <a:p>
            <a:r>
              <a:rPr lang="en-US" dirty="0"/>
              <a:t>Variables can be either shell or environment.</a:t>
            </a:r>
          </a:p>
          <a:p>
            <a:pPr lvl="1"/>
            <a:r>
              <a:rPr lang="en-US" dirty="0"/>
              <a:t>Shell variable values are not passed on to child processes.</a:t>
            </a:r>
          </a:p>
          <a:p>
            <a:pPr lvl="1"/>
            <a:r>
              <a:rPr lang="en-US" dirty="0"/>
              <a:t>Environment variable values are.</a:t>
            </a:r>
          </a:p>
        </p:txBody>
      </p:sp>
    </p:spTree>
    <p:extLst>
      <p:ext uri="{BB962C8B-B14F-4D97-AF65-F5344CB8AC3E}">
        <p14:creationId xmlns:p14="http://schemas.microsoft.com/office/powerpoint/2010/main" val="382417809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38E8C9-C123-4DF6-872E-2EDD6559E1F0}"/>
              </a:ext>
            </a:extLst>
          </p:cNvPr>
          <p:cNvSpPr>
            <a:spLocks noGrp="1"/>
          </p:cNvSpPr>
          <p:nvPr>
            <p:ph type="title"/>
          </p:nvPr>
        </p:nvSpPr>
        <p:spPr/>
        <p:txBody>
          <a:bodyPr/>
          <a:lstStyle/>
          <a:p>
            <a:r>
              <a:rPr lang="en-US" dirty="0"/>
              <a:t>Script Permissions</a:t>
            </a:r>
          </a:p>
        </p:txBody>
      </p:sp>
      <p:sp>
        <p:nvSpPr>
          <p:cNvPr id="3" name="Slide Number Placeholder 2">
            <a:extLst>
              <a:ext uri="{FF2B5EF4-FFF2-40B4-BE49-F238E27FC236}">
                <a16:creationId xmlns:a16="http://schemas.microsoft.com/office/drawing/2014/main" id="{1EF61826-3AAC-4408-BE63-3C7B44608492}"/>
              </a:ext>
            </a:extLst>
          </p:cNvPr>
          <p:cNvSpPr>
            <a:spLocks noGrp="1"/>
          </p:cNvSpPr>
          <p:nvPr>
            <p:ph type="sldNum" sz="quarter" idx="4"/>
          </p:nvPr>
        </p:nvSpPr>
        <p:spPr/>
        <p:txBody>
          <a:bodyPr/>
          <a:lstStyle/>
          <a:p>
            <a:fld id="{2066355A-084C-D24E-9AD2-7E4FC41EA627}" type="slidenum">
              <a:rPr lang="en-US" smtClean="0"/>
              <a:pPr/>
              <a:t>60</a:t>
            </a:fld>
            <a:endParaRPr lang="en-US" dirty="0"/>
          </a:p>
        </p:txBody>
      </p:sp>
      <p:sp>
        <p:nvSpPr>
          <p:cNvPr id="4" name="Content Placeholder 3">
            <a:extLst>
              <a:ext uri="{FF2B5EF4-FFF2-40B4-BE49-F238E27FC236}">
                <a16:creationId xmlns:a16="http://schemas.microsoft.com/office/drawing/2014/main" id="{3FD0F92F-E056-46F0-88D5-19953CC3555C}"/>
              </a:ext>
            </a:extLst>
          </p:cNvPr>
          <p:cNvSpPr>
            <a:spLocks noGrp="1"/>
          </p:cNvSpPr>
          <p:nvPr>
            <p:ph idx="1"/>
          </p:nvPr>
        </p:nvSpPr>
        <p:spPr/>
        <p:txBody>
          <a:bodyPr/>
          <a:lstStyle/>
          <a:p>
            <a:r>
              <a:rPr lang="en-US" dirty="0"/>
              <a:t>Ability to use script is constrained by permissions.</a:t>
            </a:r>
          </a:p>
          <a:p>
            <a:r>
              <a:rPr lang="en-US" dirty="0"/>
              <a:t>Won't automatically have permission to run script.</a:t>
            </a:r>
          </a:p>
          <a:p>
            <a:pPr lvl="1"/>
            <a:r>
              <a:rPr lang="en-US" dirty="0"/>
              <a:t>Even if you created it.</a:t>
            </a:r>
          </a:p>
          <a:p>
            <a:r>
              <a:rPr lang="en-US" dirty="0"/>
              <a:t>Set two permissions for each user that needs to run script:</a:t>
            </a:r>
          </a:p>
          <a:p>
            <a:pPr lvl="1"/>
            <a:r>
              <a:rPr lang="en-US" dirty="0">
                <a:latin typeface="Cutive Mono" panose="020B0604020202020204" charset="0"/>
              </a:rPr>
              <a:t>x</a:t>
            </a:r>
            <a:r>
              <a:rPr lang="en-US" dirty="0"/>
              <a:t> on script itself.</a:t>
            </a:r>
          </a:p>
          <a:p>
            <a:pPr lvl="1"/>
            <a:r>
              <a:rPr lang="en-US" dirty="0">
                <a:latin typeface="Cutive Mono" panose="020B0604020202020204" charset="0"/>
              </a:rPr>
              <a:t>w</a:t>
            </a:r>
            <a:r>
              <a:rPr lang="en-US" dirty="0"/>
              <a:t> and </a:t>
            </a:r>
            <a:r>
              <a:rPr lang="en-US" dirty="0">
                <a:latin typeface="Cutive Mono" panose="020B0604020202020204" charset="0"/>
              </a:rPr>
              <a:t>x</a:t>
            </a:r>
            <a:r>
              <a:rPr lang="en-US" dirty="0"/>
              <a:t> on container directory.</a:t>
            </a:r>
          </a:p>
          <a:p>
            <a:r>
              <a:rPr lang="en-US" dirty="0"/>
              <a:t>Set permissions using </a:t>
            </a:r>
            <a:r>
              <a:rPr lang="en-US" dirty="0">
                <a:latin typeface="Cutive Mono" panose="020B0604020202020204" charset="0"/>
              </a:rPr>
              <a:t>chmod</a:t>
            </a:r>
            <a:r>
              <a:rPr lang="en-US" dirty="0"/>
              <a:t> command.</a:t>
            </a:r>
          </a:p>
        </p:txBody>
      </p:sp>
    </p:spTree>
    <p:extLst>
      <p:ext uri="{BB962C8B-B14F-4D97-AF65-F5344CB8AC3E}">
        <p14:creationId xmlns:p14="http://schemas.microsoft.com/office/powerpoint/2010/main" val="156929251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28AC9800-7EFB-441F-8531-E4B5245ABB63}"/>
              </a:ext>
            </a:extLst>
          </p:cNvPr>
          <p:cNvSpPr>
            <a:spLocks noGrp="1"/>
          </p:cNvSpPr>
          <p:nvPr>
            <p:ph type="body" sz="quarter" idx="13"/>
          </p:nvPr>
        </p:nvSpPr>
        <p:spPr/>
        <p:txBody>
          <a:bodyPr/>
          <a:lstStyle/>
          <a:p>
            <a:r>
              <a:rPr lang="en-US" dirty="0"/>
              <a:t>Discussing Writing and Executing a Simple Bash Script</a:t>
            </a:r>
          </a:p>
        </p:txBody>
      </p:sp>
      <p:sp>
        <p:nvSpPr>
          <p:cNvPr id="3" name="Slide Number Placeholder 2">
            <a:extLst>
              <a:ext uri="{FF2B5EF4-FFF2-40B4-BE49-F238E27FC236}">
                <a16:creationId xmlns:a16="http://schemas.microsoft.com/office/drawing/2014/main" id="{6A194C71-843C-4905-A4AF-AA9380137D26}"/>
              </a:ext>
            </a:extLst>
          </p:cNvPr>
          <p:cNvSpPr>
            <a:spLocks noGrp="1"/>
          </p:cNvSpPr>
          <p:nvPr>
            <p:ph type="sldNum" sz="quarter" idx="4"/>
          </p:nvPr>
        </p:nvSpPr>
        <p:spPr/>
        <p:txBody>
          <a:bodyPr/>
          <a:lstStyle/>
          <a:p>
            <a:fld id="{2066355A-084C-D24E-9AD2-7E4FC41EA627}" type="slidenum">
              <a:rPr lang="en-US" smtClean="0"/>
              <a:pPr/>
              <a:t>61</a:t>
            </a:fld>
            <a:endParaRPr lang="en-US" dirty="0"/>
          </a:p>
        </p:txBody>
      </p:sp>
    </p:spTree>
    <p:extLst>
      <p:ext uri="{BB962C8B-B14F-4D97-AF65-F5344CB8AC3E}">
        <p14:creationId xmlns:p14="http://schemas.microsoft.com/office/powerpoint/2010/main" val="18424721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0FF6C70-F45C-F745-8AA7-1C8EA630C892}"/>
              </a:ext>
            </a:extLst>
          </p:cNvPr>
          <p:cNvSpPr>
            <a:spLocks noGrp="1"/>
          </p:cNvSpPr>
          <p:nvPr>
            <p:ph idx="1"/>
          </p:nvPr>
        </p:nvSpPr>
        <p:spPr/>
        <p:txBody>
          <a:bodyPr/>
          <a:lstStyle/>
          <a:p>
            <a:r>
              <a:rPr lang="en-US" b="1" dirty="0"/>
              <a:t>You have written a log file for a script that you run to gather output, but each day the output gets overwritten. Which operator can you use to append rather than to overwrite the log file?</a:t>
            </a:r>
          </a:p>
          <a:p>
            <a:endParaRPr lang="en-US" b="1" dirty="0"/>
          </a:p>
          <a:p>
            <a:r>
              <a:rPr lang="en-US" b="1" dirty="0"/>
              <a:t>ANSWER:</a:t>
            </a:r>
          </a:p>
          <a:p>
            <a:pPr lvl="1"/>
            <a:r>
              <a:rPr lang="en-US" dirty="0"/>
              <a:t>Use the &gt;&gt; append operator to add data to the end of the file each day.</a:t>
            </a:r>
          </a:p>
          <a:p>
            <a:endParaRPr lang="en-US" dirty="0"/>
          </a:p>
        </p:txBody>
      </p:sp>
      <p:sp>
        <p:nvSpPr>
          <p:cNvPr id="3" name="Title 2">
            <a:extLst>
              <a:ext uri="{FF2B5EF4-FFF2-40B4-BE49-F238E27FC236}">
                <a16:creationId xmlns:a16="http://schemas.microsoft.com/office/drawing/2014/main" id="{719ED435-FF21-044F-B8E8-4C7B6866739E}"/>
              </a:ext>
            </a:extLst>
          </p:cNvPr>
          <p:cNvSpPr>
            <a:spLocks noGrp="1"/>
          </p:cNvSpPr>
          <p:nvPr>
            <p:ph type="title"/>
          </p:nvPr>
        </p:nvSpPr>
        <p:spPr>
          <a:xfrm>
            <a:off x="341924" y="148785"/>
            <a:ext cx="8460151" cy="633458"/>
          </a:xfrm>
        </p:spPr>
        <p:txBody>
          <a:bodyPr/>
          <a:lstStyle/>
          <a:p>
            <a:r>
              <a:rPr lang="en-US" dirty="0"/>
              <a:t>Activity 13-4: Discussing Writing and Executing a Simple Bash Script</a:t>
            </a:r>
          </a:p>
        </p:txBody>
      </p:sp>
      <p:sp>
        <p:nvSpPr>
          <p:cNvPr id="4" name="Slide Number Placeholder 3">
            <a:extLst>
              <a:ext uri="{FF2B5EF4-FFF2-40B4-BE49-F238E27FC236}">
                <a16:creationId xmlns:a16="http://schemas.microsoft.com/office/drawing/2014/main" id="{AD71ABA7-7889-EC48-B2F4-000CB6753CA9}"/>
              </a:ext>
            </a:extLst>
          </p:cNvPr>
          <p:cNvSpPr>
            <a:spLocks noGrp="1"/>
          </p:cNvSpPr>
          <p:nvPr>
            <p:ph type="sldNum" sz="quarter" idx="4"/>
          </p:nvPr>
        </p:nvSpPr>
        <p:spPr/>
        <p:txBody>
          <a:bodyPr/>
          <a:lstStyle/>
          <a:p>
            <a:fld id="{2066355A-084C-D24E-9AD2-7E4FC41EA627}" type="slidenum">
              <a:rPr lang="en-US" smtClean="0"/>
              <a:pPr/>
              <a:t>62</a:t>
            </a:fld>
            <a:endParaRPr lang="en-US" dirty="0"/>
          </a:p>
        </p:txBody>
      </p:sp>
    </p:spTree>
    <p:extLst>
      <p:ext uri="{BB962C8B-B14F-4D97-AF65-F5344CB8AC3E}">
        <p14:creationId xmlns:p14="http://schemas.microsoft.com/office/powerpoint/2010/main" val="2136827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fade">
                                      <p:cBhvr>
                                        <p:cTn id="7" dur="1000"/>
                                        <p:tgtEl>
                                          <p:spTgt spid="2">
                                            <p:txEl>
                                              <p:pRg st="2" end="2"/>
                                            </p:txEl>
                                          </p:spTgt>
                                        </p:tgtEl>
                                      </p:cBhvr>
                                    </p:animEffect>
                                    <p:anim calcmode="lin" valueType="num">
                                      <p:cBhvr>
                                        <p:cTn id="8"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3" end="3"/>
                                            </p:txEl>
                                          </p:spTgt>
                                        </p:tgtEl>
                                        <p:attrNameLst>
                                          <p:attrName>style.visibility</p:attrName>
                                        </p:attrNameLst>
                                      </p:cBhvr>
                                      <p:to>
                                        <p:strVal val="visible"/>
                                      </p:to>
                                    </p:set>
                                    <p:animEffect transition="in" filter="fade">
                                      <p:cBhvr>
                                        <p:cTn id="14" dur="1000"/>
                                        <p:tgtEl>
                                          <p:spTgt spid="2">
                                            <p:txEl>
                                              <p:pRg st="3" end="3"/>
                                            </p:txEl>
                                          </p:spTgt>
                                        </p:tgtEl>
                                      </p:cBhvr>
                                    </p:animEffect>
                                    <p:anim calcmode="lin" valueType="num">
                                      <p:cBhvr>
                                        <p:cTn id="15"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0FF6C70-F45C-F745-8AA7-1C8EA630C892}"/>
              </a:ext>
            </a:extLst>
          </p:cNvPr>
          <p:cNvSpPr>
            <a:spLocks noGrp="1"/>
          </p:cNvSpPr>
          <p:nvPr>
            <p:ph idx="1"/>
          </p:nvPr>
        </p:nvSpPr>
        <p:spPr/>
        <p:txBody>
          <a:bodyPr/>
          <a:lstStyle/>
          <a:p>
            <a:r>
              <a:rPr lang="en-US" b="1" dirty="0"/>
              <a:t>In your script, you want to echo the following message back to the user: "Hello, user. Please select an option to begin." You want "user" to be replaced by the name of the currently logged-in user. How can you do this no matter who is logged in?</a:t>
            </a:r>
          </a:p>
          <a:p>
            <a:endParaRPr lang="en-US" b="1" dirty="0"/>
          </a:p>
          <a:p>
            <a:r>
              <a:rPr lang="en-US" b="1" dirty="0"/>
              <a:t>ANSWER:</a:t>
            </a:r>
          </a:p>
          <a:p>
            <a:pPr lvl="1"/>
            <a:r>
              <a:rPr lang="en-US" dirty="0"/>
              <a:t>You can use command substitution: echo "Hello, $(</a:t>
            </a:r>
            <a:r>
              <a:rPr lang="en-US" dirty="0" err="1"/>
              <a:t>whoami</a:t>
            </a:r>
            <a:r>
              <a:rPr lang="en-US" dirty="0"/>
              <a:t>). Please select an option to begin."</a:t>
            </a:r>
          </a:p>
          <a:p>
            <a:endParaRPr lang="en-US" dirty="0"/>
          </a:p>
        </p:txBody>
      </p:sp>
      <p:sp>
        <p:nvSpPr>
          <p:cNvPr id="3" name="Title 2">
            <a:extLst>
              <a:ext uri="{FF2B5EF4-FFF2-40B4-BE49-F238E27FC236}">
                <a16:creationId xmlns:a16="http://schemas.microsoft.com/office/drawing/2014/main" id="{719ED435-FF21-044F-B8E8-4C7B6866739E}"/>
              </a:ext>
            </a:extLst>
          </p:cNvPr>
          <p:cNvSpPr>
            <a:spLocks noGrp="1"/>
          </p:cNvSpPr>
          <p:nvPr>
            <p:ph type="title"/>
          </p:nvPr>
        </p:nvSpPr>
        <p:spPr>
          <a:xfrm>
            <a:off x="341924" y="148785"/>
            <a:ext cx="8460151" cy="633458"/>
          </a:xfrm>
        </p:spPr>
        <p:txBody>
          <a:bodyPr/>
          <a:lstStyle/>
          <a:p>
            <a:r>
              <a:rPr lang="en-US" dirty="0"/>
              <a:t>Activity 13-4: Discussing Writing and Executing a Simple Bash Script</a:t>
            </a:r>
          </a:p>
        </p:txBody>
      </p:sp>
      <p:sp>
        <p:nvSpPr>
          <p:cNvPr id="4" name="Slide Number Placeholder 3">
            <a:extLst>
              <a:ext uri="{FF2B5EF4-FFF2-40B4-BE49-F238E27FC236}">
                <a16:creationId xmlns:a16="http://schemas.microsoft.com/office/drawing/2014/main" id="{AD71ABA7-7889-EC48-B2F4-000CB6753CA9}"/>
              </a:ext>
            </a:extLst>
          </p:cNvPr>
          <p:cNvSpPr>
            <a:spLocks noGrp="1"/>
          </p:cNvSpPr>
          <p:nvPr>
            <p:ph type="sldNum" sz="quarter" idx="4"/>
          </p:nvPr>
        </p:nvSpPr>
        <p:spPr/>
        <p:txBody>
          <a:bodyPr/>
          <a:lstStyle/>
          <a:p>
            <a:fld id="{2066355A-084C-D24E-9AD2-7E4FC41EA627}" type="slidenum">
              <a:rPr lang="en-US" smtClean="0"/>
              <a:pPr/>
              <a:t>63</a:t>
            </a:fld>
            <a:endParaRPr lang="en-US" dirty="0"/>
          </a:p>
        </p:txBody>
      </p:sp>
    </p:spTree>
    <p:extLst>
      <p:ext uri="{BB962C8B-B14F-4D97-AF65-F5344CB8AC3E}">
        <p14:creationId xmlns:p14="http://schemas.microsoft.com/office/powerpoint/2010/main" val="1890739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fade">
                                      <p:cBhvr>
                                        <p:cTn id="7" dur="1000"/>
                                        <p:tgtEl>
                                          <p:spTgt spid="2">
                                            <p:txEl>
                                              <p:pRg st="2" end="2"/>
                                            </p:txEl>
                                          </p:spTgt>
                                        </p:tgtEl>
                                      </p:cBhvr>
                                    </p:animEffect>
                                    <p:anim calcmode="lin" valueType="num">
                                      <p:cBhvr>
                                        <p:cTn id="8"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3" end="3"/>
                                            </p:txEl>
                                          </p:spTgt>
                                        </p:tgtEl>
                                        <p:attrNameLst>
                                          <p:attrName>style.visibility</p:attrName>
                                        </p:attrNameLst>
                                      </p:cBhvr>
                                      <p:to>
                                        <p:strVal val="visible"/>
                                      </p:to>
                                    </p:set>
                                    <p:animEffect transition="in" filter="fade">
                                      <p:cBhvr>
                                        <p:cTn id="14" dur="1000"/>
                                        <p:tgtEl>
                                          <p:spTgt spid="2">
                                            <p:txEl>
                                              <p:pRg st="3" end="3"/>
                                            </p:txEl>
                                          </p:spTgt>
                                        </p:tgtEl>
                                      </p:cBhvr>
                                    </p:animEffect>
                                    <p:anim calcmode="lin" valueType="num">
                                      <p:cBhvr>
                                        <p:cTn id="15"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0FF6C70-F45C-F745-8AA7-1C8EA630C892}"/>
              </a:ext>
            </a:extLst>
          </p:cNvPr>
          <p:cNvSpPr>
            <a:spLocks noGrp="1"/>
          </p:cNvSpPr>
          <p:nvPr>
            <p:ph idx="1"/>
          </p:nvPr>
        </p:nvSpPr>
        <p:spPr>
          <a:xfrm>
            <a:off x="341923" y="914087"/>
            <a:ext cx="8460152" cy="3701556"/>
          </a:xfrm>
        </p:spPr>
        <p:txBody>
          <a:bodyPr/>
          <a:lstStyle/>
          <a:p>
            <a:r>
              <a:rPr lang="en-US" b="1" dirty="0"/>
              <a:t>After a storage device controller failure, you restore the repaired system from backups. One of the directories you restore has hundreds of files with extensions such as .</a:t>
            </a:r>
            <a:r>
              <a:rPr lang="en-US" b="1" dirty="0" err="1"/>
              <a:t>ksh</a:t>
            </a:r>
            <a:r>
              <a:rPr lang="en-US" b="1" dirty="0"/>
              <a:t>, .</a:t>
            </a:r>
            <a:r>
              <a:rPr lang="en-US" b="1" dirty="0" err="1"/>
              <a:t>bsh</a:t>
            </a:r>
            <a:r>
              <a:rPr lang="en-US" b="1" dirty="0"/>
              <a:t>, and .</a:t>
            </a:r>
            <a:r>
              <a:rPr lang="en-US" b="1" dirty="0" err="1"/>
              <a:t>csh</a:t>
            </a:r>
            <a:r>
              <a:rPr lang="en-US" b="1" dirty="0"/>
              <a:t>. Unlike Windows, Linux file extensions have nothing to do with what type of file it is. Why might the owner of the files have added these extensions?</a:t>
            </a:r>
          </a:p>
          <a:p>
            <a:endParaRPr lang="en-US" b="1" dirty="0"/>
          </a:p>
          <a:p>
            <a:r>
              <a:rPr lang="en-US" b="1" dirty="0"/>
              <a:t>ANSWER:</a:t>
            </a:r>
          </a:p>
          <a:p>
            <a:pPr lvl="1"/>
            <a:r>
              <a:rPr lang="en-US" dirty="0"/>
              <a:t>It is true that extensions do not determine the type of file, but it is an easy way to organize files and to know which shell they execute in.</a:t>
            </a:r>
          </a:p>
          <a:p>
            <a:endParaRPr lang="en-US" dirty="0"/>
          </a:p>
        </p:txBody>
      </p:sp>
      <p:sp>
        <p:nvSpPr>
          <p:cNvPr id="3" name="Title 2">
            <a:extLst>
              <a:ext uri="{FF2B5EF4-FFF2-40B4-BE49-F238E27FC236}">
                <a16:creationId xmlns:a16="http://schemas.microsoft.com/office/drawing/2014/main" id="{719ED435-FF21-044F-B8E8-4C7B6866739E}"/>
              </a:ext>
            </a:extLst>
          </p:cNvPr>
          <p:cNvSpPr>
            <a:spLocks noGrp="1"/>
          </p:cNvSpPr>
          <p:nvPr>
            <p:ph type="title"/>
          </p:nvPr>
        </p:nvSpPr>
        <p:spPr>
          <a:xfrm>
            <a:off x="341924" y="148785"/>
            <a:ext cx="8460151" cy="633458"/>
          </a:xfrm>
        </p:spPr>
        <p:txBody>
          <a:bodyPr/>
          <a:lstStyle/>
          <a:p>
            <a:r>
              <a:rPr lang="en-US" dirty="0"/>
              <a:t>Activity 13-4: Discussing Writing and Executing a Simple Bash Script</a:t>
            </a:r>
          </a:p>
        </p:txBody>
      </p:sp>
      <p:sp>
        <p:nvSpPr>
          <p:cNvPr id="4" name="Slide Number Placeholder 3">
            <a:extLst>
              <a:ext uri="{FF2B5EF4-FFF2-40B4-BE49-F238E27FC236}">
                <a16:creationId xmlns:a16="http://schemas.microsoft.com/office/drawing/2014/main" id="{AD71ABA7-7889-EC48-B2F4-000CB6753CA9}"/>
              </a:ext>
            </a:extLst>
          </p:cNvPr>
          <p:cNvSpPr>
            <a:spLocks noGrp="1"/>
          </p:cNvSpPr>
          <p:nvPr>
            <p:ph type="sldNum" sz="quarter" idx="4"/>
          </p:nvPr>
        </p:nvSpPr>
        <p:spPr/>
        <p:txBody>
          <a:bodyPr/>
          <a:lstStyle/>
          <a:p>
            <a:fld id="{2066355A-084C-D24E-9AD2-7E4FC41EA627}" type="slidenum">
              <a:rPr lang="en-US" smtClean="0"/>
              <a:pPr/>
              <a:t>64</a:t>
            </a:fld>
            <a:endParaRPr lang="en-US" dirty="0"/>
          </a:p>
        </p:txBody>
      </p:sp>
    </p:spTree>
    <p:extLst>
      <p:ext uri="{BB962C8B-B14F-4D97-AF65-F5344CB8AC3E}">
        <p14:creationId xmlns:p14="http://schemas.microsoft.com/office/powerpoint/2010/main" val="3089530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fade">
                                      <p:cBhvr>
                                        <p:cTn id="7" dur="1000"/>
                                        <p:tgtEl>
                                          <p:spTgt spid="2">
                                            <p:txEl>
                                              <p:pRg st="2" end="2"/>
                                            </p:txEl>
                                          </p:spTgt>
                                        </p:tgtEl>
                                      </p:cBhvr>
                                    </p:animEffect>
                                    <p:anim calcmode="lin" valueType="num">
                                      <p:cBhvr>
                                        <p:cTn id="8"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3" end="3"/>
                                            </p:txEl>
                                          </p:spTgt>
                                        </p:tgtEl>
                                        <p:attrNameLst>
                                          <p:attrName>style.visibility</p:attrName>
                                        </p:attrNameLst>
                                      </p:cBhvr>
                                      <p:to>
                                        <p:strVal val="visible"/>
                                      </p:to>
                                    </p:set>
                                    <p:animEffect transition="in" filter="fade">
                                      <p:cBhvr>
                                        <p:cTn id="14" dur="1000"/>
                                        <p:tgtEl>
                                          <p:spTgt spid="2">
                                            <p:txEl>
                                              <p:pRg st="3" end="3"/>
                                            </p:txEl>
                                          </p:spTgt>
                                        </p:tgtEl>
                                      </p:cBhvr>
                                    </p:animEffect>
                                    <p:anim calcmode="lin" valueType="num">
                                      <p:cBhvr>
                                        <p:cTn id="15"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0FF6C70-F45C-F745-8AA7-1C8EA630C892}"/>
              </a:ext>
            </a:extLst>
          </p:cNvPr>
          <p:cNvSpPr>
            <a:spLocks noGrp="1"/>
          </p:cNvSpPr>
          <p:nvPr>
            <p:ph idx="1"/>
          </p:nvPr>
        </p:nvSpPr>
        <p:spPr/>
        <p:txBody>
          <a:bodyPr/>
          <a:lstStyle/>
          <a:p>
            <a:r>
              <a:rPr lang="en-US" b="1" dirty="0"/>
              <a:t>You are editing an old backup script and find the line source </a:t>
            </a:r>
            <a:r>
              <a:rPr lang="en-US" b="1" dirty="0" err="1"/>
              <a:t>directories.sh</a:t>
            </a:r>
            <a:r>
              <a:rPr lang="en-US" b="1" dirty="0"/>
              <a:t> in the script. Displaying the contents of the script reveals a list of exported directory names as variables. What is the purpose of using the source command in the backup script?</a:t>
            </a:r>
          </a:p>
          <a:p>
            <a:endParaRPr lang="en-US" b="1" dirty="0"/>
          </a:p>
          <a:p>
            <a:r>
              <a:rPr lang="en-US" b="1" dirty="0"/>
              <a:t>ANSWER:</a:t>
            </a:r>
          </a:p>
          <a:p>
            <a:pPr lvl="1"/>
            <a:r>
              <a:rPr lang="en-US" dirty="0"/>
              <a:t>The source command executes the other script, </a:t>
            </a:r>
            <a:r>
              <a:rPr lang="en-US" dirty="0" err="1"/>
              <a:t>directories.sh</a:t>
            </a:r>
            <a:r>
              <a:rPr lang="en-US" dirty="0"/>
              <a:t>, in the current shell. This provides all the exported variables to the backup script.</a:t>
            </a:r>
          </a:p>
          <a:p>
            <a:endParaRPr lang="en-US" dirty="0"/>
          </a:p>
        </p:txBody>
      </p:sp>
      <p:sp>
        <p:nvSpPr>
          <p:cNvPr id="3" name="Title 2">
            <a:extLst>
              <a:ext uri="{FF2B5EF4-FFF2-40B4-BE49-F238E27FC236}">
                <a16:creationId xmlns:a16="http://schemas.microsoft.com/office/drawing/2014/main" id="{719ED435-FF21-044F-B8E8-4C7B6866739E}"/>
              </a:ext>
            </a:extLst>
          </p:cNvPr>
          <p:cNvSpPr>
            <a:spLocks noGrp="1"/>
          </p:cNvSpPr>
          <p:nvPr>
            <p:ph type="title"/>
          </p:nvPr>
        </p:nvSpPr>
        <p:spPr>
          <a:xfrm>
            <a:off x="341924" y="148785"/>
            <a:ext cx="8460151" cy="633458"/>
          </a:xfrm>
        </p:spPr>
        <p:txBody>
          <a:bodyPr/>
          <a:lstStyle/>
          <a:p>
            <a:r>
              <a:rPr lang="en-US" dirty="0"/>
              <a:t>Activity 13-4: Discussing Writing and Executing a Simple Bash Script</a:t>
            </a:r>
          </a:p>
        </p:txBody>
      </p:sp>
      <p:sp>
        <p:nvSpPr>
          <p:cNvPr id="4" name="Slide Number Placeholder 3">
            <a:extLst>
              <a:ext uri="{FF2B5EF4-FFF2-40B4-BE49-F238E27FC236}">
                <a16:creationId xmlns:a16="http://schemas.microsoft.com/office/drawing/2014/main" id="{AD71ABA7-7889-EC48-B2F4-000CB6753CA9}"/>
              </a:ext>
            </a:extLst>
          </p:cNvPr>
          <p:cNvSpPr>
            <a:spLocks noGrp="1"/>
          </p:cNvSpPr>
          <p:nvPr>
            <p:ph type="sldNum" sz="quarter" idx="4"/>
          </p:nvPr>
        </p:nvSpPr>
        <p:spPr/>
        <p:txBody>
          <a:bodyPr/>
          <a:lstStyle/>
          <a:p>
            <a:fld id="{2066355A-084C-D24E-9AD2-7E4FC41EA627}" type="slidenum">
              <a:rPr lang="en-US" smtClean="0"/>
              <a:pPr/>
              <a:t>65</a:t>
            </a:fld>
            <a:endParaRPr lang="en-US" dirty="0"/>
          </a:p>
        </p:txBody>
      </p:sp>
    </p:spTree>
    <p:extLst>
      <p:ext uri="{BB962C8B-B14F-4D97-AF65-F5344CB8AC3E}">
        <p14:creationId xmlns:p14="http://schemas.microsoft.com/office/powerpoint/2010/main" val="157264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fade">
                                      <p:cBhvr>
                                        <p:cTn id="7" dur="1000"/>
                                        <p:tgtEl>
                                          <p:spTgt spid="2">
                                            <p:txEl>
                                              <p:pRg st="2" end="2"/>
                                            </p:txEl>
                                          </p:spTgt>
                                        </p:tgtEl>
                                      </p:cBhvr>
                                    </p:animEffect>
                                    <p:anim calcmode="lin" valueType="num">
                                      <p:cBhvr>
                                        <p:cTn id="8"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3" end="3"/>
                                            </p:txEl>
                                          </p:spTgt>
                                        </p:tgtEl>
                                        <p:attrNameLst>
                                          <p:attrName>style.visibility</p:attrName>
                                        </p:attrNameLst>
                                      </p:cBhvr>
                                      <p:to>
                                        <p:strVal val="visible"/>
                                      </p:to>
                                    </p:set>
                                    <p:animEffect transition="in" filter="fade">
                                      <p:cBhvr>
                                        <p:cTn id="14" dur="1000"/>
                                        <p:tgtEl>
                                          <p:spTgt spid="2">
                                            <p:txEl>
                                              <p:pRg st="3" end="3"/>
                                            </p:txEl>
                                          </p:spTgt>
                                        </p:tgtEl>
                                      </p:cBhvr>
                                    </p:animEffect>
                                    <p:anim calcmode="lin" valueType="num">
                                      <p:cBhvr>
                                        <p:cTn id="15"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0FF6C70-F45C-F745-8AA7-1C8EA630C892}"/>
              </a:ext>
            </a:extLst>
          </p:cNvPr>
          <p:cNvSpPr>
            <a:spLocks noGrp="1"/>
          </p:cNvSpPr>
          <p:nvPr>
            <p:ph idx="1"/>
          </p:nvPr>
        </p:nvSpPr>
        <p:spPr/>
        <p:txBody>
          <a:bodyPr/>
          <a:lstStyle/>
          <a:p>
            <a:r>
              <a:rPr lang="en-US" b="1" dirty="0"/>
              <a:t>What is the purpose of file </a:t>
            </a:r>
            <a:r>
              <a:rPr lang="en-US" b="1" dirty="0" err="1"/>
              <a:t>globbing</a:t>
            </a:r>
            <a:r>
              <a:rPr lang="en-US" b="1" dirty="0"/>
              <a:t> in scripts?</a:t>
            </a:r>
          </a:p>
          <a:p>
            <a:endParaRPr lang="en-US" b="1" dirty="0"/>
          </a:p>
          <a:p>
            <a:r>
              <a:rPr lang="en-US" b="1" dirty="0"/>
              <a:t>ANSWER:</a:t>
            </a:r>
          </a:p>
          <a:p>
            <a:pPr lvl="1"/>
            <a:r>
              <a:rPr lang="en-US" dirty="0"/>
              <a:t>File </a:t>
            </a:r>
            <a:r>
              <a:rPr lang="en-US" dirty="0" err="1"/>
              <a:t>globbing</a:t>
            </a:r>
            <a:r>
              <a:rPr lang="en-US" dirty="0"/>
              <a:t>, such as defining a list of files as *.</a:t>
            </a:r>
            <a:r>
              <a:rPr lang="en-US" dirty="0" err="1"/>
              <a:t>sh</a:t>
            </a:r>
            <a:r>
              <a:rPr lang="en-US" dirty="0"/>
              <a:t>, is a shorthand method of defining a list of files with a common name attribute.</a:t>
            </a:r>
          </a:p>
        </p:txBody>
      </p:sp>
      <p:sp>
        <p:nvSpPr>
          <p:cNvPr id="3" name="Title 2">
            <a:extLst>
              <a:ext uri="{FF2B5EF4-FFF2-40B4-BE49-F238E27FC236}">
                <a16:creationId xmlns:a16="http://schemas.microsoft.com/office/drawing/2014/main" id="{719ED435-FF21-044F-B8E8-4C7B6866739E}"/>
              </a:ext>
            </a:extLst>
          </p:cNvPr>
          <p:cNvSpPr>
            <a:spLocks noGrp="1"/>
          </p:cNvSpPr>
          <p:nvPr>
            <p:ph type="title"/>
          </p:nvPr>
        </p:nvSpPr>
        <p:spPr>
          <a:xfrm>
            <a:off x="341924" y="148785"/>
            <a:ext cx="8460151" cy="633458"/>
          </a:xfrm>
        </p:spPr>
        <p:txBody>
          <a:bodyPr/>
          <a:lstStyle/>
          <a:p>
            <a:r>
              <a:rPr lang="en-US" dirty="0"/>
              <a:t>Activity 13-4: Discussing Writing and Executing a Simple Bash Script</a:t>
            </a:r>
          </a:p>
        </p:txBody>
      </p:sp>
      <p:sp>
        <p:nvSpPr>
          <p:cNvPr id="4" name="Slide Number Placeholder 3">
            <a:extLst>
              <a:ext uri="{FF2B5EF4-FFF2-40B4-BE49-F238E27FC236}">
                <a16:creationId xmlns:a16="http://schemas.microsoft.com/office/drawing/2014/main" id="{AD71ABA7-7889-EC48-B2F4-000CB6753CA9}"/>
              </a:ext>
            </a:extLst>
          </p:cNvPr>
          <p:cNvSpPr>
            <a:spLocks noGrp="1"/>
          </p:cNvSpPr>
          <p:nvPr>
            <p:ph type="sldNum" sz="quarter" idx="4"/>
          </p:nvPr>
        </p:nvSpPr>
        <p:spPr/>
        <p:txBody>
          <a:bodyPr/>
          <a:lstStyle/>
          <a:p>
            <a:fld id="{2066355A-084C-D24E-9AD2-7E4FC41EA627}" type="slidenum">
              <a:rPr lang="en-US" smtClean="0"/>
              <a:pPr/>
              <a:t>66</a:t>
            </a:fld>
            <a:endParaRPr lang="en-US" dirty="0"/>
          </a:p>
        </p:txBody>
      </p:sp>
    </p:spTree>
    <p:extLst>
      <p:ext uri="{BB962C8B-B14F-4D97-AF65-F5344CB8AC3E}">
        <p14:creationId xmlns:p14="http://schemas.microsoft.com/office/powerpoint/2010/main" val="3878035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fade">
                                      <p:cBhvr>
                                        <p:cTn id="7" dur="1000"/>
                                        <p:tgtEl>
                                          <p:spTgt spid="2">
                                            <p:txEl>
                                              <p:pRg st="2" end="2"/>
                                            </p:txEl>
                                          </p:spTgt>
                                        </p:tgtEl>
                                      </p:cBhvr>
                                    </p:animEffect>
                                    <p:anim calcmode="lin" valueType="num">
                                      <p:cBhvr>
                                        <p:cTn id="8"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3" end="3"/>
                                            </p:txEl>
                                          </p:spTgt>
                                        </p:tgtEl>
                                        <p:attrNameLst>
                                          <p:attrName>style.visibility</p:attrName>
                                        </p:attrNameLst>
                                      </p:cBhvr>
                                      <p:to>
                                        <p:strVal val="visible"/>
                                      </p:to>
                                    </p:set>
                                    <p:animEffect transition="in" filter="fade">
                                      <p:cBhvr>
                                        <p:cTn id="14" dur="1000"/>
                                        <p:tgtEl>
                                          <p:spTgt spid="2">
                                            <p:txEl>
                                              <p:pRg st="3" end="3"/>
                                            </p:txEl>
                                          </p:spTgt>
                                        </p:tgtEl>
                                      </p:cBhvr>
                                    </p:animEffect>
                                    <p:anim calcmode="lin" valueType="num">
                                      <p:cBhvr>
                                        <p:cTn id="15"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0C6D4E8D-881D-44F8-A033-590EDD1ED24E}"/>
              </a:ext>
            </a:extLst>
          </p:cNvPr>
          <p:cNvSpPr>
            <a:spLocks noGrp="1"/>
          </p:cNvSpPr>
          <p:nvPr>
            <p:ph idx="1"/>
          </p:nvPr>
        </p:nvSpPr>
        <p:spPr/>
        <p:txBody>
          <a:bodyPr/>
          <a:lstStyle/>
          <a:p>
            <a:r>
              <a:rPr lang="en-US" dirty="0"/>
              <a:t>You routinely run </a:t>
            </a:r>
            <a:r>
              <a:rPr lang="en-US" dirty="0">
                <a:latin typeface="Cutive Mono" panose="020B0604020202020204" charset="0"/>
              </a:rPr>
              <a:t>df</a:t>
            </a:r>
            <a:r>
              <a:rPr lang="en-US" dirty="0"/>
              <a:t> to see when storage devices are close to full.</a:t>
            </a:r>
          </a:p>
          <a:p>
            <a:r>
              <a:rPr lang="en-US" dirty="0"/>
              <a:t>Monitoring storage helps you avoid problems.</a:t>
            </a:r>
          </a:p>
          <a:p>
            <a:r>
              <a:rPr lang="en-US" dirty="0"/>
              <a:t>Entering command over and over is tedious.</a:t>
            </a:r>
          </a:p>
          <a:p>
            <a:r>
              <a:rPr lang="en-US" dirty="0"/>
              <a:t>Doesn't retrieve and format information in the best way.</a:t>
            </a:r>
          </a:p>
          <a:p>
            <a:r>
              <a:rPr lang="en-US" dirty="0"/>
              <a:t>You want to generate a "dashboard" report.</a:t>
            </a:r>
          </a:p>
          <a:p>
            <a:pPr lvl="1"/>
            <a:r>
              <a:rPr lang="en-US" dirty="0"/>
              <a:t>Which devices are near full vs. which are fine.</a:t>
            </a:r>
          </a:p>
          <a:p>
            <a:r>
              <a:rPr lang="en-US" dirty="0"/>
              <a:t>You'll automate the process by writing a script.</a:t>
            </a:r>
          </a:p>
        </p:txBody>
      </p:sp>
      <p:sp>
        <p:nvSpPr>
          <p:cNvPr id="7" name="Title 6">
            <a:extLst>
              <a:ext uri="{FF2B5EF4-FFF2-40B4-BE49-F238E27FC236}">
                <a16:creationId xmlns:a16="http://schemas.microsoft.com/office/drawing/2014/main" id="{23057AA8-ABD4-4D21-A463-CCAB1ACA32BA}"/>
              </a:ext>
            </a:extLst>
          </p:cNvPr>
          <p:cNvSpPr>
            <a:spLocks noGrp="1"/>
          </p:cNvSpPr>
          <p:nvPr>
            <p:ph type="title"/>
          </p:nvPr>
        </p:nvSpPr>
        <p:spPr/>
        <p:txBody>
          <a:bodyPr/>
          <a:lstStyle/>
          <a:p>
            <a:r>
              <a:rPr lang="en-US" dirty="0"/>
              <a:t>Activity: Writing and Executing a Simple Bash Script</a:t>
            </a:r>
          </a:p>
        </p:txBody>
      </p:sp>
      <p:sp>
        <p:nvSpPr>
          <p:cNvPr id="3" name="Slide Number Placeholder 2">
            <a:extLst>
              <a:ext uri="{FF2B5EF4-FFF2-40B4-BE49-F238E27FC236}">
                <a16:creationId xmlns:a16="http://schemas.microsoft.com/office/drawing/2014/main" id="{FFBEDA62-3D2D-40C8-809A-975DA7F91821}"/>
              </a:ext>
            </a:extLst>
          </p:cNvPr>
          <p:cNvSpPr>
            <a:spLocks noGrp="1"/>
          </p:cNvSpPr>
          <p:nvPr>
            <p:ph type="sldNum" sz="quarter" idx="4"/>
          </p:nvPr>
        </p:nvSpPr>
        <p:spPr/>
        <p:txBody>
          <a:bodyPr/>
          <a:lstStyle/>
          <a:p>
            <a:fld id="{2066355A-084C-D24E-9AD2-7E4FC41EA627}" type="slidenum">
              <a:rPr lang="en-US" smtClean="0"/>
              <a:pPr/>
              <a:t>67</a:t>
            </a:fld>
            <a:endParaRPr lang="en-US" dirty="0"/>
          </a:p>
        </p:txBody>
      </p:sp>
    </p:spTree>
    <p:extLst>
      <p:ext uri="{BB962C8B-B14F-4D97-AF65-F5344CB8AC3E}">
        <p14:creationId xmlns:p14="http://schemas.microsoft.com/office/powerpoint/2010/main" val="195550967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42068B-7698-C245-B3D4-56A60A76E246}"/>
              </a:ext>
            </a:extLst>
          </p:cNvPr>
          <p:cNvSpPr>
            <a:spLocks noGrp="1"/>
          </p:cNvSpPr>
          <p:nvPr>
            <p:ph type="title"/>
          </p:nvPr>
        </p:nvSpPr>
        <p:spPr>
          <a:xfrm>
            <a:off x="341924" y="86105"/>
            <a:ext cx="8455566" cy="633458"/>
          </a:xfrm>
        </p:spPr>
        <p:txBody>
          <a:bodyPr/>
          <a:lstStyle/>
          <a:p>
            <a:r>
              <a:rPr lang="en-US" dirty="0"/>
              <a:t>Topic D: Incorporate Control Statements in Bash Scripts</a:t>
            </a:r>
          </a:p>
        </p:txBody>
      </p:sp>
      <p:sp>
        <p:nvSpPr>
          <p:cNvPr id="3" name="Slide Number Placeholder 2">
            <a:extLst>
              <a:ext uri="{FF2B5EF4-FFF2-40B4-BE49-F238E27FC236}">
                <a16:creationId xmlns:a16="http://schemas.microsoft.com/office/drawing/2014/main" id="{BD480D2E-232C-A649-9B39-B3826F8F2F7B}"/>
              </a:ext>
            </a:extLst>
          </p:cNvPr>
          <p:cNvSpPr>
            <a:spLocks noGrp="1"/>
          </p:cNvSpPr>
          <p:nvPr>
            <p:ph type="sldNum" sz="quarter" idx="4"/>
          </p:nvPr>
        </p:nvSpPr>
        <p:spPr/>
        <p:txBody>
          <a:bodyPr/>
          <a:lstStyle/>
          <a:p>
            <a:fld id="{2066355A-084C-D24E-9AD2-7E4FC41EA627}" type="slidenum">
              <a:rPr lang="en-US" smtClean="0"/>
              <a:pPr/>
              <a:t>68</a:t>
            </a:fld>
            <a:endParaRPr lang="en-US" dirty="0"/>
          </a:p>
        </p:txBody>
      </p:sp>
      <p:sp>
        <p:nvSpPr>
          <p:cNvPr id="4" name="Content Placeholder 3">
            <a:extLst>
              <a:ext uri="{FF2B5EF4-FFF2-40B4-BE49-F238E27FC236}">
                <a16:creationId xmlns:a16="http://schemas.microsoft.com/office/drawing/2014/main" id="{F0ADF965-F204-AE4B-9408-C4770DCC87D7}"/>
              </a:ext>
            </a:extLst>
          </p:cNvPr>
          <p:cNvSpPr>
            <a:spLocks noGrp="1"/>
          </p:cNvSpPr>
          <p:nvPr>
            <p:ph idx="1"/>
          </p:nvPr>
        </p:nvSpPr>
        <p:spPr>
          <a:xfrm>
            <a:off x="1068264" y="980349"/>
            <a:ext cx="7733812" cy="3322145"/>
          </a:xfrm>
        </p:spPr>
        <p:txBody>
          <a:bodyPr/>
          <a:lstStyle/>
          <a:p>
            <a:pPr marL="0" indent="0">
              <a:buNone/>
            </a:pPr>
            <a:r>
              <a:rPr lang="en-US" dirty="0"/>
              <a:t>Exam Objectives:</a:t>
            </a:r>
          </a:p>
          <a:p>
            <a:r>
              <a:rPr lang="en-US" dirty="0"/>
              <a:t>5.1 Given a scenario, deploy and execute basic Bash scripts.</a:t>
            </a:r>
          </a:p>
        </p:txBody>
      </p:sp>
      <p:pic>
        <p:nvPicPr>
          <p:cNvPr id="5" name="Picture 4" descr="/var/folders/8s/gh60cc4s1ps8jl3hr45sg7tr0000gn/T/com.microsoft.Powerpoint/WebArchiveCopyPasteTempFiles/wd9Ych2lYQCiAAAAABJRU5ErkJggg==">
            <a:extLst>
              <a:ext uri="{FF2B5EF4-FFF2-40B4-BE49-F238E27FC236}">
                <a16:creationId xmlns:a16="http://schemas.microsoft.com/office/drawing/2014/main" id="{534E5A59-FD31-FE45-8ED5-40D7173CE9CF}"/>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495494" y="980349"/>
            <a:ext cx="572770" cy="577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395539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6EEE2721-EBE7-404B-979B-296D416ABC9B}"/>
              </a:ext>
            </a:extLst>
          </p:cNvPr>
          <p:cNvSpPr>
            <a:spLocks noGrp="1"/>
          </p:cNvSpPr>
          <p:nvPr>
            <p:ph type="title"/>
          </p:nvPr>
        </p:nvSpPr>
        <p:spPr/>
        <p:txBody>
          <a:bodyPr/>
          <a:lstStyle/>
          <a:p>
            <a:r>
              <a:rPr lang="en-US" dirty="0"/>
              <a:t>Logic and Control Statements</a:t>
            </a:r>
          </a:p>
        </p:txBody>
      </p:sp>
      <p:sp>
        <p:nvSpPr>
          <p:cNvPr id="4" name="Slide Number Placeholder 3">
            <a:extLst>
              <a:ext uri="{FF2B5EF4-FFF2-40B4-BE49-F238E27FC236}">
                <a16:creationId xmlns:a16="http://schemas.microsoft.com/office/drawing/2014/main" id="{2BD5D537-F24D-43A3-A0B1-CBEE18696929}"/>
              </a:ext>
            </a:extLst>
          </p:cNvPr>
          <p:cNvSpPr>
            <a:spLocks noGrp="1"/>
          </p:cNvSpPr>
          <p:nvPr>
            <p:ph type="sldNum" sz="quarter" idx="4"/>
          </p:nvPr>
        </p:nvSpPr>
        <p:spPr/>
        <p:txBody>
          <a:bodyPr/>
          <a:lstStyle/>
          <a:p>
            <a:fld id="{2066355A-084C-D24E-9AD2-7E4FC41EA627}" type="slidenum">
              <a:rPr lang="en-US" smtClean="0"/>
              <a:pPr/>
              <a:t>69</a:t>
            </a:fld>
            <a:endParaRPr lang="en-US" dirty="0"/>
          </a:p>
        </p:txBody>
      </p:sp>
      <p:sp>
        <p:nvSpPr>
          <p:cNvPr id="9" name="Content Placeholder 8">
            <a:extLst>
              <a:ext uri="{FF2B5EF4-FFF2-40B4-BE49-F238E27FC236}">
                <a16:creationId xmlns:a16="http://schemas.microsoft.com/office/drawing/2014/main" id="{1C0D1D2B-69CF-4E15-90C5-921CD5AC23B3}"/>
              </a:ext>
            </a:extLst>
          </p:cNvPr>
          <p:cNvSpPr>
            <a:spLocks noGrp="1"/>
          </p:cNvSpPr>
          <p:nvPr>
            <p:ph idx="1"/>
          </p:nvPr>
        </p:nvSpPr>
        <p:spPr/>
        <p:txBody>
          <a:bodyPr/>
          <a:lstStyle/>
          <a:p>
            <a:r>
              <a:rPr lang="en-US" dirty="0"/>
              <a:t>Logic determines how script processes code.</a:t>
            </a:r>
          </a:p>
          <a:p>
            <a:r>
              <a:rPr lang="en-US" dirty="0"/>
              <a:t>Many ways to design code logic.</a:t>
            </a:r>
          </a:p>
          <a:p>
            <a:r>
              <a:rPr lang="en-US" dirty="0"/>
              <a:t>Logic is important in maximizing efficiency/readability of code.</a:t>
            </a:r>
          </a:p>
          <a:p>
            <a:r>
              <a:rPr lang="en-US" dirty="0"/>
              <a:t>Control statement implements logic.</a:t>
            </a:r>
          </a:p>
          <a:p>
            <a:pPr lvl="1"/>
            <a:r>
              <a:rPr lang="en-US" dirty="0"/>
              <a:t>Begins section of code.</a:t>
            </a:r>
          </a:p>
          <a:p>
            <a:pPr lvl="1"/>
            <a:r>
              <a:rPr lang="en-US" dirty="0"/>
              <a:t>Defines order instructions are executed.</a:t>
            </a:r>
          </a:p>
          <a:p>
            <a:r>
              <a:rPr lang="en-US" dirty="0"/>
              <a:t>Write scripts to follow one or more paths.</a:t>
            </a:r>
          </a:p>
        </p:txBody>
      </p:sp>
    </p:spTree>
    <p:extLst>
      <p:ext uri="{BB962C8B-B14F-4D97-AF65-F5344CB8AC3E}">
        <p14:creationId xmlns:p14="http://schemas.microsoft.com/office/powerpoint/2010/main" val="21638454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773ECB-021F-4787-AB69-A59E5A9A6743}"/>
              </a:ext>
            </a:extLst>
          </p:cNvPr>
          <p:cNvSpPr>
            <a:spLocks noGrp="1"/>
          </p:cNvSpPr>
          <p:nvPr>
            <p:ph type="title"/>
          </p:nvPr>
        </p:nvSpPr>
        <p:spPr/>
        <p:txBody>
          <a:bodyPr/>
          <a:lstStyle/>
          <a:p>
            <a:r>
              <a:rPr lang="en-US" dirty="0"/>
              <a:t>Environment Variables</a:t>
            </a:r>
          </a:p>
        </p:txBody>
      </p:sp>
      <p:sp>
        <p:nvSpPr>
          <p:cNvPr id="3" name="Text Placeholder 2">
            <a:extLst>
              <a:ext uri="{FF2B5EF4-FFF2-40B4-BE49-F238E27FC236}">
                <a16:creationId xmlns:a16="http://schemas.microsoft.com/office/drawing/2014/main" id="{7801F1C3-7BA0-4F4D-BD2E-F8F01B863FD0}"/>
              </a:ext>
            </a:extLst>
          </p:cNvPr>
          <p:cNvSpPr>
            <a:spLocks noGrp="1"/>
          </p:cNvSpPr>
          <p:nvPr>
            <p:ph type="body" sz="quarter" idx="13"/>
          </p:nvPr>
        </p:nvSpPr>
        <p:spPr/>
        <p:txBody>
          <a:bodyPr/>
          <a:lstStyle/>
          <a:p>
            <a:r>
              <a:rPr lang="en-US" dirty="0"/>
              <a:t>A variable that is passed onto child shell processes.</a:t>
            </a:r>
          </a:p>
        </p:txBody>
      </p:sp>
      <p:sp>
        <p:nvSpPr>
          <p:cNvPr id="4" name="Slide Number Placeholder 3">
            <a:extLst>
              <a:ext uri="{FF2B5EF4-FFF2-40B4-BE49-F238E27FC236}">
                <a16:creationId xmlns:a16="http://schemas.microsoft.com/office/drawing/2014/main" id="{9D5FAABB-7081-4C99-B232-36ED137317AE}"/>
              </a:ext>
            </a:extLst>
          </p:cNvPr>
          <p:cNvSpPr>
            <a:spLocks noGrp="1"/>
          </p:cNvSpPr>
          <p:nvPr>
            <p:ph type="sldNum" sz="quarter" idx="4"/>
          </p:nvPr>
        </p:nvSpPr>
        <p:spPr/>
        <p:txBody>
          <a:bodyPr/>
          <a:lstStyle/>
          <a:p>
            <a:fld id="{2066355A-084C-D24E-9AD2-7E4FC41EA627}" type="slidenum">
              <a:rPr lang="en-US" smtClean="0"/>
              <a:pPr/>
              <a:t>7</a:t>
            </a:fld>
            <a:endParaRPr lang="en-US" dirty="0"/>
          </a:p>
        </p:txBody>
      </p:sp>
      <p:sp>
        <p:nvSpPr>
          <p:cNvPr id="5" name="Content Placeholder 4">
            <a:extLst>
              <a:ext uri="{FF2B5EF4-FFF2-40B4-BE49-F238E27FC236}">
                <a16:creationId xmlns:a16="http://schemas.microsoft.com/office/drawing/2014/main" id="{1DCE2894-05FF-4667-9498-854BB851BD88}"/>
              </a:ext>
            </a:extLst>
          </p:cNvPr>
          <p:cNvSpPr>
            <a:spLocks noGrp="1"/>
          </p:cNvSpPr>
          <p:nvPr>
            <p:ph idx="1"/>
          </p:nvPr>
        </p:nvSpPr>
        <p:spPr/>
        <p:txBody>
          <a:bodyPr/>
          <a:lstStyle/>
          <a:p>
            <a:r>
              <a:rPr lang="en-US" dirty="0"/>
              <a:t>Consists of a name (uppercase) and a value.</a:t>
            </a:r>
          </a:p>
          <a:p>
            <a:r>
              <a:rPr lang="en-US" dirty="0"/>
              <a:t>Referenced as key–value pairs.</a:t>
            </a:r>
          </a:p>
          <a:p>
            <a:pPr lvl="1"/>
            <a:r>
              <a:rPr lang="en-US" dirty="0"/>
              <a:t>Format: </a:t>
            </a:r>
            <a:r>
              <a:rPr lang="en-US" dirty="0">
                <a:latin typeface="Cutive Mono" panose="020B0604020202020204" charset="0"/>
              </a:rPr>
              <a:t>KEY=value</a:t>
            </a:r>
          </a:p>
          <a:p>
            <a:pPr lvl="1"/>
            <a:r>
              <a:rPr lang="en-US" dirty="0"/>
              <a:t>Multiple values: </a:t>
            </a:r>
            <a:r>
              <a:rPr lang="en-US" dirty="0">
                <a:latin typeface="Cutive Mono" panose="020B0604020202020204" charset="0"/>
              </a:rPr>
              <a:t>KEY=value1:value2</a:t>
            </a:r>
          </a:p>
        </p:txBody>
      </p:sp>
    </p:spTree>
    <p:extLst>
      <p:ext uri="{BB962C8B-B14F-4D97-AF65-F5344CB8AC3E}">
        <p14:creationId xmlns:p14="http://schemas.microsoft.com/office/powerpoint/2010/main" val="7847909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43E4A74-62B5-484E-94F6-2AC5FF11638A}"/>
              </a:ext>
            </a:extLst>
          </p:cNvPr>
          <p:cNvSpPr>
            <a:spLocks noGrp="1"/>
          </p:cNvSpPr>
          <p:nvPr>
            <p:ph type="title"/>
          </p:nvPr>
        </p:nvSpPr>
        <p:spPr/>
        <p:txBody>
          <a:bodyPr/>
          <a:lstStyle/>
          <a:p>
            <a:r>
              <a:rPr lang="en-US" dirty="0"/>
              <a:t>Conditional Statements (Slide 1 of 2)</a:t>
            </a:r>
          </a:p>
        </p:txBody>
      </p:sp>
      <p:sp>
        <p:nvSpPr>
          <p:cNvPr id="7" name="Text Placeholder 6">
            <a:extLst>
              <a:ext uri="{FF2B5EF4-FFF2-40B4-BE49-F238E27FC236}">
                <a16:creationId xmlns:a16="http://schemas.microsoft.com/office/drawing/2014/main" id="{26CC0C84-F308-402C-84F1-CED3358ABD3C}"/>
              </a:ext>
            </a:extLst>
          </p:cNvPr>
          <p:cNvSpPr>
            <a:spLocks noGrp="1"/>
          </p:cNvSpPr>
          <p:nvPr>
            <p:ph type="body" sz="quarter" idx="13"/>
          </p:nvPr>
        </p:nvSpPr>
        <p:spPr/>
        <p:txBody>
          <a:bodyPr/>
          <a:lstStyle/>
          <a:p>
            <a:r>
              <a:rPr lang="en-US" dirty="0"/>
              <a:t>Control statements that tell the program it must make a decision based on various factors.</a:t>
            </a:r>
          </a:p>
        </p:txBody>
      </p:sp>
      <p:sp>
        <p:nvSpPr>
          <p:cNvPr id="3" name="Slide Number Placeholder 2">
            <a:extLst>
              <a:ext uri="{FF2B5EF4-FFF2-40B4-BE49-F238E27FC236}">
                <a16:creationId xmlns:a16="http://schemas.microsoft.com/office/drawing/2014/main" id="{910A96DB-591C-4F40-AA81-217AEFEE14EB}"/>
              </a:ext>
            </a:extLst>
          </p:cNvPr>
          <p:cNvSpPr>
            <a:spLocks noGrp="1"/>
          </p:cNvSpPr>
          <p:nvPr>
            <p:ph type="sldNum" sz="quarter" idx="4"/>
          </p:nvPr>
        </p:nvSpPr>
        <p:spPr/>
        <p:txBody>
          <a:bodyPr/>
          <a:lstStyle/>
          <a:p>
            <a:fld id="{2066355A-084C-D24E-9AD2-7E4FC41EA627}" type="slidenum">
              <a:rPr lang="en-US" smtClean="0"/>
              <a:pPr/>
              <a:t>70</a:t>
            </a:fld>
            <a:endParaRPr lang="en-US" dirty="0"/>
          </a:p>
        </p:txBody>
      </p:sp>
      <p:sp>
        <p:nvSpPr>
          <p:cNvPr id="6" name="Content Placeholder 5">
            <a:extLst>
              <a:ext uri="{FF2B5EF4-FFF2-40B4-BE49-F238E27FC236}">
                <a16:creationId xmlns:a16="http://schemas.microsoft.com/office/drawing/2014/main" id="{B8C357AA-DC90-4405-8C17-C25001A0C47A}"/>
              </a:ext>
            </a:extLst>
          </p:cNvPr>
          <p:cNvSpPr>
            <a:spLocks noGrp="1"/>
          </p:cNvSpPr>
          <p:nvPr>
            <p:ph idx="1"/>
          </p:nvPr>
        </p:nvSpPr>
        <p:spPr/>
        <p:txBody>
          <a:bodyPr/>
          <a:lstStyle/>
          <a:p>
            <a:r>
              <a:rPr lang="en-US" dirty="0"/>
              <a:t>If factors are true, code in statement is executed.</a:t>
            </a:r>
          </a:p>
          <a:p>
            <a:r>
              <a:rPr lang="en-US" dirty="0"/>
              <a:t>If false, code is not executed.</a:t>
            </a:r>
          </a:p>
          <a:p>
            <a:r>
              <a:rPr lang="en-US" dirty="0"/>
              <a:t>Fundamental to most programs/scripts.</a:t>
            </a:r>
          </a:p>
          <a:p>
            <a:r>
              <a:rPr lang="en-US" dirty="0"/>
              <a:t>Example: User enters input.</a:t>
            </a:r>
          </a:p>
          <a:p>
            <a:pPr lvl="1"/>
            <a:r>
              <a:rPr lang="en-US" dirty="0"/>
              <a:t>Process input differently based on factors.</a:t>
            </a:r>
          </a:p>
          <a:p>
            <a:pPr lvl="1"/>
            <a:r>
              <a:rPr lang="en-US" dirty="0"/>
              <a:t>User supplies one argument and not another.</a:t>
            </a:r>
          </a:p>
          <a:p>
            <a:pPr lvl="1"/>
            <a:r>
              <a:rPr lang="en-US" dirty="0"/>
              <a:t>Execute only based on that argument, not all arguments.</a:t>
            </a:r>
          </a:p>
        </p:txBody>
      </p:sp>
    </p:spTree>
    <p:extLst>
      <p:ext uri="{BB962C8B-B14F-4D97-AF65-F5344CB8AC3E}">
        <p14:creationId xmlns:p14="http://schemas.microsoft.com/office/powerpoint/2010/main" val="419222264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8282BF8-6CEE-460A-A538-60D495694471}"/>
              </a:ext>
            </a:extLst>
          </p:cNvPr>
          <p:cNvSpPr>
            <a:spLocks noGrp="1"/>
          </p:cNvSpPr>
          <p:nvPr>
            <p:ph type="title"/>
          </p:nvPr>
        </p:nvSpPr>
        <p:spPr/>
        <p:txBody>
          <a:bodyPr/>
          <a:lstStyle/>
          <a:p>
            <a:r>
              <a:rPr lang="en-US" dirty="0"/>
              <a:t>Conditional Statements (Slide 2 of 2)</a:t>
            </a:r>
          </a:p>
        </p:txBody>
      </p:sp>
      <p:sp>
        <p:nvSpPr>
          <p:cNvPr id="4" name="Slide Number Placeholder 3">
            <a:extLst>
              <a:ext uri="{FF2B5EF4-FFF2-40B4-BE49-F238E27FC236}">
                <a16:creationId xmlns:a16="http://schemas.microsoft.com/office/drawing/2014/main" id="{C70E6E09-6A5D-4B2B-B31F-BCEBFAE0B159}"/>
              </a:ext>
            </a:extLst>
          </p:cNvPr>
          <p:cNvSpPr>
            <a:spLocks noGrp="1"/>
          </p:cNvSpPr>
          <p:nvPr>
            <p:ph type="sldNum" sz="quarter" idx="4"/>
          </p:nvPr>
        </p:nvSpPr>
        <p:spPr/>
        <p:txBody>
          <a:bodyPr/>
          <a:lstStyle/>
          <a:p>
            <a:fld id="{2066355A-084C-D24E-9AD2-7E4FC41EA627}" type="slidenum">
              <a:rPr lang="en-US" smtClean="0"/>
              <a:pPr/>
              <a:t>71</a:t>
            </a:fld>
            <a:endParaRPr lang="en-US" dirty="0"/>
          </a:p>
        </p:txBody>
      </p:sp>
      <p:pic>
        <p:nvPicPr>
          <p:cNvPr id="3" name="Picture 2">
            <a:extLst>
              <a:ext uri="{FF2B5EF4-FFF2-40B4-BE49-F238E27FC236}">
                <a16:creationId xmlns:a16="http://schemas.microsoft.com/office/drawing/2014/main" id="{57AFAE7A-224E-431A-9167-F1E518022786}"/>
              </a:ext>
            </a:extLst>
          </p:cNvPr>
          <p:cNvPicPr>
            <a:picLocks noChangeAspect="1"/>
          </p:cNvPicPr>
          <p:nvPr/>
        </p:nvPicPr>
        <p:blipFill>
          <a:blip r:embed="rId2"/>
          <a:stretch>
            <a:fillRect/>
          </a:stretch>
        </p:blipFill>
        <p:spPr>
          <a:xfrm>
            <a:off x="2427609" y="809432"/>
            <a:ext cx="4288782" cy="4070577"/>
          </a:xfrm>
          <a:prstGeom prst="rect">
            <a:avLst/>
          </a:prstGeom>
        </p:spPr>
      </p:pic>
    </p:spTree>
    <p:extLst>
      <p:ext uri="{BB962C8B-B14F-4D97-AF65-F5344CB8AC3E}">
        <p14:creationId xmlns:p14="http://schemas.microsoft.com/office/powerpoint/2010/main" val="121992737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3FDC69-17B1-4DAE-856D-D61A94E865E4}"/>
              </a:ext>
            </a:extLst>
          </p:cNvPr>
          <p:cNvSpPr>
            <a:spLocks noGrp="1"/>
          </p:cNvSpPr>
          <p:nvPr>
            <p:ph type="title"/>
          </p:nvPr>
        </p:nvSpPr>
        <p:spPr/>
        <p:txBody>
          <a:bodyPr/>
          <a:lstStyle/>
          <a:p>
            <a:r>
              <a:rPr lang="en-US" dirty="0"/>
              <a:t>The </a:t>
            </a:r>
            <a:r>
              <a:rPr lang="en-US" dirty="0">
                <a:latin typeface="Cutive Mono" panose="020B0604020202020204" charset="0"/>
              </a:rPr>
              <a:t>if</a:t>
            </a:r>
            <a:r>
              <a:rPr lang="en-US" dirty="0"/>
              <a:t> Statement (Slide 1 of 2)</a:t>
            </a:r>
          </a:p>
        </p:txBody>
      </p:sp>
      <p:sp>
        <p:nvSpPr>
          <p:cNvPr id="4" name="Slide Number Placeholder 3">
            <a:extLst>
              <a:ext uri="{FF2B5EF4-FFF2-40B4-BE49-F238E27FC236}">
                <a16:creationId xmlns:a16="http://schemas.microsoft.com/office/drawing/2014/main" id="{4BC28C57-2A0B-4B50-936B-82B548180022}"/>
              </a:ext>
            </a:extLst>
          </p:cNvPr>
          <p:cNvSpPr>
            <a:spLocks noGrp="1"/>
          </p:cNvSpPr>
          <p:nvPr>
            <p:ph type="sldNum" sz="quarter" idx="4"/>
          </p:nvPr>
        </p:nvSpPr>
        <p:spPr/>
        <p:txBody>
          <a:bodyPr/>
          <a:lstStyle/>
          <a:p>
            <a:fld id="{2066355A-084C-D24E-9AD2-7E4FC41EA627}" type="slidenum">
              <a:rPr lang="en-US" smtClean="0"/>
              <a:pPr/>
              <a:t>72</a:t>
            </a:fld>
            <a:endParaRPr lang="en-US" dirty="0"/>
          </a:p>
        </p:txBody>
      </p:sp>
      <p:sp>
        <p:nvSpPr>
          <p:cNvPr id="6" name="Content Placeholder 5">
            <a:extLst>
              <a:ext uri="{FF2B5EF4-FFF2-40B4-BE49-F238E27FC236}">
                <a16:creationId xmlns:a16="http://schemas.microsoft.com/office/drawing/2014/main" id="{A2B49E99-E736-4611-902B-20BBA3628E18}"/>
              </a:ext>
            </a:extLst>
          </p:cNvPr>
          <p:cNvSpPr>
            <a:spLocks noGrp="1"/>
          </p:cNvSpPr>
          <p:nvPr>
            <p:ph idx="1"/>
          </p:nvPr>
        </p:nvSpPr>
        <p:spPr/>
        <p:txBody>
          <a:bodyPr/>
          <a:lstStyle/>
          <a:p>
            <a:r>
              <a:rPr lang="en-US" dirty="0"/>
              <a:t>Primary conditional statement.</a:t>
            </a:r>
          </a:p>
          <a:p>
            <a:r>
              <a:rPr lang="en-US" dirty="0"/>
              <a:t>Contains condition to be evaluated and actions to perform if true.</a:t>
            </a:r>
          </a:p>
          <a:p>
            <a:r>
              <a:rPr lang="en-US" dirty="0"/>
              <a:t>If not true, actions are skipped.</a:t>
            </a:r>
          </a:p>
          <a:p>
            <a:r>
              <a:rPr lang="en-US" dirty="0"/>
              <a:t>End of </a:t>
            </a:r>
            <a:r>
              <a:rPr lang="en-US" dirty="0">
                <a:latin typeface="Cutive Mono" panose="020B0604020202020204" charset="0"/>
              </a:rPr>
              <a:t>if</a:t>
            </a:r>
            <a:r>
              <a:rPr lang="en-US" dirty="0"/>
              <a:t> statement is indicated by </a:t>
            </a:r>
            <a:r>
              <a:rPr lang="en-US" dirty="0">
                <a:latin typeface="Cutive Mono" panose="020B0604020202020204" charset="0"/>
              </a:rPr>
              <a:t>fi</a:t>
            </a:r>
            <a:r>
              <a:rPr lang="en-US" dirty="0"/>
              <a:t> statement.</a:t>
            </a:r>
          </a:p>
          <a:p>
            <a:r>
              <a:rPr lang="en-US" dirty="0"/>
              <a:t>Example:</a:t>
            </a:r>
          </a:p>
          <a:p>
            <a:pPr marL="342900" lvl="1" indent="0">
              <a:buNone/>
            </a:pPr>
            <a:r>
              <a:rPr lang="en-US" dirty="0">
                <a:latin typeface="Cutive Mono" panose="020B0604020202020204" charset="0"/>
              </a:rPr>
              <a:t>var=5</a:t>
            </a:r>
          </a:p>
          <a:p>
            <a:pPr marL="342900" lvl="1" indent="0">
              <a:buNone/>
            </a:pPr>
            <a:endParaRPr lang="en-US" dirty="0">
              <a:latin typeface="Cutive Mono" panose="020B0604020202020204" charset="0"/>
            </a:endParaRPr>
          </a:p>
          <a:p>
            <a:pPr marL="342900" lvl="1" indent="0">
              <a:buNone/>
            </a:pPr>
            <a:r>
              <a:rPr lang="en-US" dirty="0">
                <a:latin typeface="Cutive Mono" panose="020B0604020202020204" charset="0"/>
              </a:rPr>
              <a:t>if [ $var -gt 1 ]</a:t>
            </a:r>
          </a:p>
          <a:p>
            <a:pPr marL="342900" lvl="1" indent="0">
              <a:buNone/>
            </a:pPr>
            <a:r>
              <a:rPr lang="en-US" dirty="0">
                <a:latin typeface="Cutive Mono" panose="020B0604020202020204" charset="0"/>
              </a:rPr>
              <a:t>then</a:t>
            </a:r>
          </a:p>
          <a:p>
            <a:pPr marL="342900" lvl="1" indent="0">
              <a:buNone/>
            </a:pPr>
            <a:r>
              <a:rPr lang="en-US" dirty="0">
                <a:latin typeface="Cutive Mono" panose="020B0604020202020204" charset="0"/>
              </a:rPr>
              <a:t>    echo "$var is greater than 1!"</a:t>
            </a:r>
          </a:p>
          <a:p>
            <a:pPr marL="342900" lvl="1" indent="0">
              <a:buNone/>
            </a:pPr>
            <a:r>
              <a:rPr lang="en-US" dirty="0">
                <a:latin typeface="Cutive Mono" panose="020B0604020202020204" charset="0"/>
              </a:rPr>
              <a:t>fi</a:t>
            </a:r>
          </a:p>
        </p:txBody>
      </p:sp>
    </p:spTree>
    <p:extLst>
      <p:ext uri="{BB962C8B-B14F-4D97-AF65-F5344CB8AC3E}">
        <p14:creationId xmlns:p14="http://schemas.microsoft.com/office/powerpoint/2010/main" val="217501761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B7D2B2-2FB2-4817-8A5D-E4841B1435A9}"/>
              </a:ext>
            </a:extLst>
          </p:cNvPr>
          <p:cNvSpPr>
            <a:spLocks noGrp="1"/>
          </p:cNvSpPr>
          <p:nvPr>
            <p:ph type="title"/>
          </p:nvPr>
        </p:nvSpPr>
        <p:spPr/>
        <p:txBody>
          <a:bodyPr/>
          <a:lstStyle/>
          <a:p>
            <a:r>
              <a:rPr lang="en-US" dirty="0"/>
              <a:t>The </a:t>
            </a:r>
            <a:r>
              <a:rPr lang="en-US" dirty="0">
                <a:latin typeface="Cutive Mono" panose="020B0604020202020204" charset="0"/>
              </a:rPr>
              <a:t>if</a:t>
            </a:r>
            <a:r>
              <a:rPr lang="en-US" dirty="0"/>
              <a:t> Statement (Slide 2 of 2)</a:t>
            </a:r>
          </a:p>
        </p:txBody>
      </p:sp>
      <p:sp>
        <p:nvSpPr>
          <p:cNvPr id="3" name="Slide Number Placeholder 2">
            <a:extLst>
              <a:ext uri="{FF2B5EF4-FFF2-40B4-BE49-F238E27FC236}">
                <a16:creationId xmlns:a16="http://schemas.microsoft.com/office/drawing/2014/main" id="{FFF9FC2C-8AD5-458E-8D85-B42F07475345}"/>
              </a:ext>
            </a:extLst>
          </p:cNvPr>
          <p:cNvSpPr>
            <a:spLocks noGrp="1"/>
          </p:cNvSpPr>
          <p:nvPr>
            <p:ph type="sldNum" sz="quarter" idx="4"/>
          </p:nvPr>
        </p:nvSpPr>
        <p:spPr/>
        <p:txBody>
          <a:bodyPr/>
          <a:lstStyle/>
          <a:p>
            <a:fld id="{2066355A-084C-D24E-9AD2-7E4FC41EA627}" type="slidenum">
              <a:rPr lang="en-US" smtClean="0"/>
              <a:pPr/>
              <a:t>73</a:t>
            </a:fld>
            <a:endParaRPr lang="en-US" dirty="0"/>
          </a:p>
        </p:txBody>
      </p:sp>
      <p:sp>
        <p:nvSpPr>
          <p:cNvPr id="4" name="Content Placeholder 3">
            <a:extLst>
              <a:ext uri="{FF2B5EF4-FFF2-40B4-BE49-F238E27FC236}">
                <a16:creationId xmlns:a16="http://schemas.microsoft.com/office/drawing/2014/main" id="{6AAC409D-56A0-4499-ADA0-BC22F0E4A3D6}"/>
              </a:ext>
            </a:extLst>
          </p:cNvPr>
          <p:cNvSpPr>
            <a:spLocks noGrp="1"/>
          </p:cNvSpPr>
          <p:nvPr>
            <p:ph idx="1"/>
          </p:nvPr>
        </p:nvSpPr>
        <p:spPr/>
        <p:txBody>
          <a:bodyPr/>
          <a:lstStyle/>
          <a:p>
            <a:r>
              <a:rPr lang="en-US" dirty="0"/>
              <a:t>Between square brackets is condition to be evaluated.</a:t>
            </a:r>
          </a:p>
          <a:p>
            <a:pPr lvl="1"/>
            <a:r>
              <a:rPr lang="en-US" dirty="0"/>
              <a:t>Is </a:t>
            </a:r>
            <a:r>
              <a:rPr lang="en-US" dirty="0">
                <a:latin typeface="Cutive Mono" panose="020B0604020202020204" charset="0"/>
              </a:rPr>
              <a:t>$var</a:t>
            </a:r>
            <a:r>
              <a:rPr lang="en-US" dirty="0"/>
              <a:t> greater than </a:t>
            </a:r>
            <a:r>
              <a:rPr lang="en-US" dirty="0">
                <a:latin typeface="Cutive Mono" panose="020B0604020202020204" charset="0"/>
              </a:rPr>
              <a:t>1</a:t>
            </a:r>
            <a:r>
              <a:rPr lang="en-US" dirty="0"/>
              <a:t>? </a:t>
            </a:r>
          </a:p>
          <a:p>
            <a:r>
              <a:rPr lang="en-US" dirty="0"/>
              <a:t>Code within then statement is executed if condition is true.</a:t>
            </a:r>
          </a:p>
          <a:p>
            <a:r>
              <a:rPr lang="en-US" dirty="0"/>
              <a:t>The </a:t>
            </a:r>
            <a:r>
              <a:rPr lang="en-US" dirty="0">
                <a:latin typeface="Cutive Mono" panose="020B0604020202020204" charset="0"/>
              </a:rPr>
              <a:t>fi</a:t>
            </a:r>
            <a:r>
              <a:rPr lang="en-US" dirty="0"/>
              <a:t> statement ends the entire </a:t>
            </a:r>
            <a:r>
              <a:rPr lang="en-US" dirty="0">
                <a:latin typeface="Cutive Mono" panose="020B0604020202020204" charset="0"/>
              </a:rPr>
              <a:t>if</a:t>
            </a:r>
            <a:r>
              <a:rPr lang="en-US" dirty="0"/>
              <a:t> statement.</a:t>
            </a:r>
          </a:p>
          <a:p>
            <a:r>
              <a:rPr lang="en-US" dirty="0"/>
              <a:t>5 is greater than 1, so message is echoed.</a:t>
            </a:r>
          </a:p>
          <a:p>
            <a:pPr lvl="1"/>
            <a:r>
              <a:rPr lang="en-US" dirty="0"/>
              <a:t>If it weren't, nothing would happen.</a:t>
            </a:r>
          </a:p>
        </p:txBody>
      </p:sp>
    </p:spTree>
    <p:extLst>
      <p:ext uri="{BB962C8B-B14F-4D97-AF65-F5344CB8AC3E}">
        <p14:creationId xmlns:p14="http://schemas.microsoft.com/office/powerpoint/2010/main" val="222162713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94FBA7-8B3D-49D4-B9C2-585F11BDE495}"/>
              </a:ext>
            </a:extLst>
          </p:cNvPr>
          <p:cNvSpPr>
            <a:spLocks noGrp="1"/>
          </p:cNvSpPr>
          <p:nvPr>
            <p:ph type="title"/>
          </p:nvPr>
        </p:nvSpPr>
        <p:spPr/>
        <p:txBody>
          <a:bodyPr/>
          <a:lstStyle/>
          <a:p>
            <a:r>
              <a:rPr lang="en-US" dirty="0"/>
              <a:t>The </a:t>
            </a:r>
            <a:r>
              <a:rPr lang="en-US" dirty="0">
                <a:latin typeface="Cutive Mono" panose="020B0604020202020204" charset="0"/>
              </a:rPr>
              <a:t>if…else</a:t>
            </a:r>
            <a:r>
              <a:rPr lang="en-US" dirty="0"/>
              <a:t> Statement (Slide 1 of 2)</a:t>
            </a:r>
          </a:p>
        </p:txBody>
      </p:sp>
      <p:sp>
        <p:nvSpPr>
          <p:cNvPr id="3" name="Slide Number Placeholder 2">
            <a:extLst>
              <a:ext uri="{FF2B5EF4-FFF2-40B4-BE49-F238E27FC236}">
                <a16:creationId xmlns:a16="http://schemas.microsoft.com/office/drawing/2014/main" id="{150A5B0F-F06E-4CAB-AE6E-BBA965D6BB81}"/>
              </a:ext>
            </a:extLst>
          </p:cNvPr>
          <p:cNvSpPr>
            <a:spLocks noGrp="1"/>
          </p:cNvSpPr>
          <p:nvPr>
            <p:ph type="sldNum" sz="quarter" idx="4"/>
          </p:nvPr>
        </p:nvSpPr>
        <p:spPr/>
        <p:txBody>
          <a:bodyPr/>
          <a:lstStyle/>
          <a:p>
            <a:fld id="{2066355A-084C-D24E-9AD2-7E4FC41EA627}" type="slidenum">
              <a:rPr lang="en-US" smtClean="0"/>
              <a:pPr/>
              <a:t>74</a:t>
            </a:fld>
            <a:endParaRPr lang="en-US" dirty="0"/>
          </a:p>
        </p:txBody>
      </p:sp>
      <p:sp>
        <p:nvSpPr>
          <p:cNvPr id="4" name="Content Placeholder 3">
            <a:extLst>
              <a:ext uri="{FF2B5EF4-FFF2-40B4-BE49-F238E27FC236}">
                <a16:creationId xmlns:a16="http://schemas.microsoft.com/office/drawing/2014/main" id="{FCA152AB-9AE8-4E82-B92E-9D302587B76B}"/>
              </a:ext>
            </a:extLst>
          </p:cNvPr>
          <p:cNvSpPr>
            <a:spLocks noGrp="1"/>
          </p:cNvSpPr>
          <p:nvPr>
            <p:ph idx="1"/>
          </p:nvPr>
        </p:nvSpPr>
        <p:spPr/>
        <p:txBody>
          <a:bodyPr/>
          <a:lstStyle/>
          <a:p>
            <a:r>
              <a:rPr lang="en-US" sz="1600" dirty="0"/>
              <a:t>Enables a choice between two actions based on condition.</a:t>
            </a:r>
          </a:p>
          <a:p>
            <a:r>
              <a:rPr lang="en-US" sz="1600" dirty="0"/>
              <a:t>If condition is true, first action is performed.</a:t>
            </a:r>
          </a:p>
          <a:p>
            <a:r>
              <a:rPr lang="en-US" sz="1600" dirty="0"/>
              <a:t>If false, action within </a:t>
            </a:r>
            <a:r>
              <a:rPr lang="en-US" sz="1600" dirty="0">
                <a:latin typeface="Cutive Mono" panose="020B0604020202020204" charset="0"/>
              </a:rPr>
              <a:t>else</a:t>
            </a:r>
            <a:r>
              <a:rPr lang="en-US" sz="1600" dirty="0"/>
              <a:t> is performed.</a:t>
            </a:r>
          </a:p>
          <a:p>
            <a:r>
              <a:rPr lang="en-US" sz="1600" dirty="0"/>
              <a:t>Use </a:t>
            </a:r>
            <a:r>
              <a:rPr lang="en-US" sz="1600" dirty="0">
                <a:latin typeface="Cutive Mono" panose="020B0604020202020204" charset="0"/>
              </a:rPr>
              <a:t>if…elif</a:t>
            </a:r>
            <a:r>
              <a:rPr lang="en-US" sz="1600" dirty="0"/>
              <a:t> to evaluate more than two conditions.</a:t>
            </a:r>
          </a:p>
          <a:p>
            <a:r>
              <a:rPr lang="en-US" sz="1600" dirty="0"/>
              <a:t>Example:</a:t>
            </a:r>
          </a:p>
          <a:p>
            <a:pPr marL="342900" lvl="1" indent="0">
              <a:buNone/>
            </a:pPr>
            <a:r>
              <a:rPr lang="en-US" sz="1400" dirty="0">
                <a:latin typeface="Cutive Mono" panose="020B0604020202020204" charset="0"/>
              </a:rPr>
              <a:t>var=1</a:t>
            </a:r>
          </a:p>
          <a:p>
            <a:pPr marL="342900" lvl="1" indent="0">
              <a:buNone/>
            </a:pPr>
            <a:endParaRPr lang="en-US" sz="1400" dirty="0">
              <a:latin typeface="Cutive Mono" panose="020B0604020202020204" charset="0"/>
            </a:endParaRPr>
          </a:p>
          <a:p>
            <a:pPr marL="342900" lvl="1" indent="0">
              <a:buNone/>
            </a:pPr>
            <a:r>
              <a:rPr lang="en-US" sz="1400" dirty="0">
                <a:latin typeface="Cutive Mono" panose="020B0604020202020204" charset="0"/>
              </a:rPr>
              <a:t>if [ $var -gt 1 ]</a:t>
            </a:r>
          </a:p>
          <a:p>
            <a:pPr marL="342900" lvl="1" indent="0">
              <a:buNone/>
            </a:pPr>
            <a:r>
              <a:rPr lang="en-US" sz="1400" dirty="0">
                <a:latin typeface="Cutive Mono" panose="020B0604020202020204" charset="0"/>
              </a:rPr>
              <a:t>then</a:t>
            </a:r>
          </a:p>
          <a:p>
            <a:pPr marL="342900" lvl="1" indent="0">
              <a:buNone/>
            </a:pPr>
            <a:r>
              <a:rPr lang="en-US" sz="1400" dirty="0">
                <a:latin typeface="Cutive Mono" panose="020B0604020202020204" charset="0"/>
              </a:rPr>
              <a:t>    echo "$var is greater than 1!"</a:t>
            </a:r>
          </a:p>
          <a:p>
            <a:pPr marL="342900" lvl="1" indent="0">
              <a:buNone/>
            </a:pPr>
            <a:r>
              <a:rPr lang="en-US" sz="1400" dirty="0">
                <a:latin typeface="Cutive Mono" panose="020B0604020202020204" charset="0"/>
              </a:rPr>
              <a:t>else</a:t>
            </a:r>
          </a:p>
          <a:p>
            <a:pPr marL="342900" lvl="1" indent="0">
              <a:buNone/>
            </a:pPr>
            <a:r>
              <a:rPr lang="en-US" sz="1400" dirty="0">
                <a:latin typeface="Cutive Mono" panose="020B0604020202020204" charset="0"/>
              </a:rPr>
              <a:t>    echo "$var is less than or equal to 1!"</a:t>
            </a:r>
          </a:p>
          <a:p>
            <a:pPr marL="342900" lvl="1" indent="0">
              <a:buNone/>
            </a:pPr>
            <a:r>
              <a:rPr lang="en-US" sz="1400" dirty="0">
                <a:latin typeface="Cutive Mono" panose="020B0604020202020204" charset="0"/>
              </a:rPr>
              <a:t>fi</a:t>
            </a:r>
          </a:p>
        </p:txBody>
      </p:sp>
    </p:spTree>
    <p:extLst>
      <p:ext uri="{BB962C8B-B14F-4D97-AF65-F5344CB8AC3E}">
        <p14:creationId xmlns:p14="http://schemas.microsoft.com/office/powerpoint/2010/main" val="382645450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D8C5A6-8F25-409F-AFF2-7CC656402977}"/>
              </a:ext>
            </a:extLst>
          </p:cNvPr>
          <p:cNvSpPr>
            <a:spLocks noGrp="1"/>
          </p:cNvSpPr>
          <p:nvPr>
            <p:ph type="title"/>
          </p:nvPr>
        </p:nvSpPr>
        <p:spPr/>
        <p:txBody>
          <a:bodyPr/>
          <a:lstStyle/>
          <a:p>
            <a:r>
              <a:rPr lang="en-US" dirty="0"/>
              <a:t>The </a:t>
            </a:r>
            <a:r>
              <a:rPr lang="en-US" dirty="0">
                <a:latin typeface="Cutive Mono" panose="020B0604020202020204" charset="0"/>
              </a:rPr>
              <a:t>if…else</a:t>
            </a:r>
            <a:r>
              <a:rPr lang="en-US" dirty="0"/>
              <a:t> Statement (Slide 2 of 2)</a:t>
            </a:r>
          </a:p>
        </p:txBody>
      </p:sp>
      <p:sp>
        <p:nvSpPr>
          <p:cNvPr id="3" name="Slide Number Placeholder 2">
            <a:extLst>
              <a:ext uri="{FF2B5EF4-FFF2-40B4-BE49-F238E27FC236}">
                <a16:creationId xmlns:a16="http://schemas.microsoft.com/office/drawing/2014/main" id="{88AF52A9-53D7-4870-B2DF-961DBED6C34D}"/>
              </a:ext>
            </a:extLst>
          </p:cNvPr>
          <p:cNvSpPr>
            <a:spLocks noGrp="1"/>
          </p:cNvSpPr>
          <p:nvPr>
            <p:ph type="sldNum" sz="quarter" idx="4"/>
          </p:nvPr>
        </p:nvSpPr>
        <p:spPr/>
        <p:txBody>
          <a:bodyPr/>
          <a:lstStyle/>
          <a:p>
            <a:fld id="{2066355A-084C-D24E-9AD2-7E4FC41EA627}" type="slidenum">
              <a:rPr lang="en-US" smtClean="0"/>
              <a:pPr/>
              <a:t>75</a:t>
            </a:fld>
            <a:endParaRPr lang="en-US" dirty="0"/>
          </a:p>
        </p:txBody>
      </p:sp>
      <p:sp>
        <p:nvSpPr>
          <p:cNvPr id="4" name="Content Placeholder 3">
            <a:extLst>
              <a:ext uri="{FF2B5EF4-FFF2-40B4-BE49-F238E27FC236}">
                <a16:creationId xmlns:a16="http://schemas.microsoft.com/office/drawing/2014/main" id="{06AB19F7-E0A9-4650-BC2B-DFCB54CF1B43}"/>
              </a:ext>
            </a:extLst>
          </p:cNvPr>
          <p:cNvSpPr>
            <a:spLocks noGrp="1"/>
          </p:cNvSpPr>
          <p:nvPr>
            <p:ph idx="1"/>
          </p:nvPr>
        </p:nvSpPr>
        <p:spPr/>
        <p:txBody>
          <a:bodyPr/>
          <a:lstStyle/>
          <a:p>
            <a:r>
              <a:rPr lang="en-US" dirty="0"/>
              <a:t>Value of </a:t>
            </a:r>
            <a:r>
              <a:rPr lang="en-US" dirty="0">
                <a:latin typeface="Cutive Mono" panose="020B0604020202020204" charset="0"/>
              </a:rPr>
              <a:t>$var</a:t>
            </a:r>
            <a:r>
              <a:rPr lang="en-US" dirty="0"/>
              <a:t> has changed since prior example.</a:t>
            </a:r>
          </a:p>
          <a:p>
            <a:r>
              <a:rPr lang="en-US" dirty="0"/>
              <a:t>First </a:t>
            </a:r>
            <a:r>
              <a:rPr lang="en-US" dirty="0">
                <a:latin typeface="Cutive Mono" panose="020B0604020202020204" charset="0"/>
              </a:rPr>
              <a:t>echo</a:t>
            </a:r>
            <a:r>
              <a:rPr lang="en-US" dirty="0"/>
              <a:t> command won't execute.</a:t>
            </a:r>
          </a:p>
          <a:p>
            <a:r>
              <a:rPr lang="en-US" dirty="0">
                <a:latin typeface="Cutive Mono" panose="020B0604020202020204" charset="0"/>
              </a:rPr>
              <a:t>else</a:t>
            </a:r>
            <a:r>
              <a:rPr lang="en-US" dirty="0"/>
              <a:t> statement specifies what happens if condition is false.</a:t>
            </a:r>
          </a:p>
          <a:p>
            <a:pPr lvl="1"/>
            <a:r>
              <a:rPr lang="en-US" dirty="0"/>
              <a:t>Prints different message to the screen.</a:t>
            </a:r>
          </a:p>
        </p:txBody>
      </p:sp>
    </p:spTree>
    <p:extLst>
      <p:ext uri="{BB962C8B-B14F-4D97-AF65-F5344CB8AC3E}">
        <p14:creationId xmlns:p14="http://schemas.microsoft.com/office/powerpoint/2010/main" val="333312577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E9624D-9814-46FB-998A-2804FC28F461}"/>
              </a:ext>
            </a:extLst>
          </p:cNvPr>
          <p:cNvSpPr>
            <a:spLocks noGrp="1"/>
          </p:cNvSpPr>
          <p:nvPr>
            <p:ph type="title"/>
          </p:nvPr>
        </p:nvSpPr>
        <p:spPr/>
        <p:txBody>
          <a:bodyPr/>
          <a:lstStyle/>
          <a:p>
            <a:r>
              <a:rPr lang="en-US" dirty="0"/>
              <a:t>The </a:t>
            </a:r>
            <a:r>
              <a:rPr lang="en-US" dirty="0">
                <a:latin typeface="Cutive Mono" panose="020B0604020202020204" charset="0"/>
              </a:rPr>
              <a:t>case</a:t>
            </a:r>
            <a:r>
              <a:rPr lang="en-US" dirty="0"/>
              <a:t> Statement (Slide 1 of 3)</a:t>
            </a:r>
          </a:p>
        </p:txBody>
      </p:sp>
      <p:sp>
        <p:nvSpPr>
          <p:cNvPr id="3" name="Slide Number Placeholder 2">
            <a:extLst>
              <a:ext uri="{FF2B5EF4-FFF2-40B4-BE49-F238E27FC236}">
                <a16:creationId xmlns:a16="http://schemas.microsoft.com/office/drawing/2014/main" id="{B81F875D-0EAD-443C-98A1-E2F62917FCAD}"/>
              </a:ext>
            </a:extLst>
          </p:cNvPr>
          <p:cNvSpPr>
            <a:spLocks noGrp="1"/>
          </p:cNvSpPr>
          <p:nvPr>
            <p:ph type="sldNum" sz="quarter" idx="4"/>
          </p:nvPr>
        </p:nvSpPr>
        <p:spPr/>
        <p:txBody>
          <a:bodyPr/>
          <a:lstStyle/>
          <a:p>
            <a:fld id="{2066355A-084C-D24E-9AD2-7E4FC41EA627}" type="slidenum">
              <a:rPr lang="en-US" smtClean="0"/>
              <a:pPr/>
              <a:t>76</a:t>
            </a:fld>
            <a:endParaRPr lang="en-US" dirty="0"/>
          </a:p>
        </p:txBody>
      </p:sp>
      <p:sp>
        <p:nvSpPr>
          <p:cNvPr id="4" name="Content Placeholder 3">
            <a:extLst>
              <a:ext uri="{FF2B5EF4-FFF2-40B4-BE49-F238E27FC236}">
                <a16:creationId xmlns:a16="http://schemas.microsoft.com/office/drawing/2014/main" id="{2265CF6E-E64E-446C-B866-4E70E39FE643}"/>
              </a:ext>
            </a:extLst>
          </p:cNvPr>
          <p:cNvSpPr>
            <a:spLocks noGrp="1"/>
          </p:cNvSpPr>
          <p:nvPr>
            <p:ph idx="1"/>
          </p:nvPr>
        </p:nvSpPr>
        <p:spPr/>
        <p:txBody>
          <a:bodyPr/>
          <a:lstStyle/>
          <a:p>
            <a:r>
              <a:rPr lang="en-US" sz="1600" dirty="0"/>
              <a:t>Many </a:t>
            </a:r>
            <a:r>
              <a:rPr lang="en-US" sz="1600" dirty="0">
                <a:latin typeface="Cutive Mono" panose="020B0604020202020204" charset="0"/>
              </a:rPr>
              <a:t>elif</a:t>
            </a:r>
            <a:r>
              <a:rPr lang="en-US" sz="1600" dirty="0"/>
              <a:t> branches can evaluate many values a variable can have.</a:t>
            </a:r>
          </a:p>
          <a:p>
            <a:pPr lvl="1"/>
            <a:r>
              <a:rPr lang="en-US" sz="1400" dirty="0"/>
              <a:t>Difficult to read and maintain.</a:t>
            </a:r>
          </a:p>
          <a:p>
            <a:r>
              <a:rPr lang="en-US" sz="1600" dirty="0"/>
              <a:t>Use </a:t>
            </a:r>
            <a:r>
              <a:rPr lang="en-US" sz="1600" dirty="0">
                <a:latin typeface="Cutive Mono" panose="020B0604020202020204" charset="0"/>
              </a:rPr>
              <a:t>case</a:t>
            </a:r>
            <a:r>
              <a:rPr lang="en-US" sz="1600" dirty="0"/>
              <a:t> instead.</a:t>
            </a:r>
          </a:p>
          <a:p>
            <a:r>
              <a:rPr lang="en-US" sz="1600" dirty="0"/>
              <a:t>Example on next slide.</a:t>
            </a:r>
          </a:p>
        </p:txBody>
      </p:sp>
    </p:spTree>
    <p:extLst>
      <p:ext uri="{BB962C8B-B14F-4D97-AF65-F5344CB8AC3E}">
        <p14:creationId xmlns:p14="http://schemas.microsoft.com/office/powerpoint/2010/main" val="194361850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CBD1AC-385C-456C-AB4D-9E900904872C}"/>
              </a:ext>
            </a:extLst>
          </p:cNvPr>
          <p:cNvSpPr>
            <a:spLocks noGrp="1"/>
          </p:cNvSpPr>
          <p:nvPr>
            <p:ph type="title"/>
          </p:nvPr>
        </p:nvSpPr>
        <p:spPr/>
        <p:txBody>
          <a:bodyPr/>
          <a:lstStyle/>
          <a:p>
            <a:r>
              <a:rPr lang="en-US" dirty="0"/>
              <a:t>The </a:t>
            </a:r>
            <a:r>
              <a:rPr lang="en-US" dirty="0">
                <a:latin typeface="Cutive Mono" panose="020B0604020202020204" charset="0"/>
              </a:rPr>
              <a:t>case</a:t>
            </a:r>
            <a:r>
              <a:rPr lang="en-US" dirty="0"/>
              <a:t> Statement (Slide 2 of 3)</a:t>
            </a:r>
          </a:p>
        </p:txBody>
      </p:sp>
      <p:sp>
        <p:nvSpPr>
          <p:cNvPr id="3" name="Slide Number Placeholder 2">
            <a:extLst>
              <a:ext uri="{FF2B5EF4-FFF2-40B4-BE49-F238E27FC236}">
                <a16:creationId xmlns:a16="http://schemas.microsoft.com/office/drawing/2014/main" id="{FC36F10B-E072-4A47-A050-C5865C011294}"/>
              </a:ext>
            </a:extLst>
          </p:cNvPr>
          <p:cNvSpPr>
            <a:spLocks noGrp="1"/>
          </p:cNvSpPr>
          <p:nvPr>
            <p:ph type="sldNum" sz="quarter" idx="4"/>
          </p:nvPr>
        </p:nvSpPr>
        <p:spPr/>
        <p:txBody>
          <a:bodyPr/>
          <a:lstStyle/>
          <a:p>
            <a:fld id="{2066355A-084C-D24E-9AD2-7E4FC41EA627}" type="slidenum">
              <a:rPr lang="en-US" smtClean="0"/>
              <a:pPr/>
              <a:t>77</a:t>
            </a:fld>
            <a:endParaRPr lang="en-US" dirty="0"/>
          </a:p>
        </p:txBody>
      </p:sp>
      <p:sp>
        <p:nvSpPr>
          <p:cNvPr id="4" name="Content Placeholder 3">
            <a:extLst>
              <a:ext uri="{FF2B5EF4-FFF2-40B4-BE49-F238E27FC236}">
                <a16:creationId xmlns:a16="http://schemas.microsoft.com/office/drawing/2014/main" id="{3EAC107A-ED5D-43CD-B19B-834FA7DCCA6E}"/>
              </a:ext>
            </a:extLst>
          </p:cNvPr>
          <p:cNvSpPr>
            <a:spLocks noGrp="1"/>
          </p:cNvSpPr>
          <p:nvPr>
            <p:ph idx="1"/>
          </p:nvPr>
        </p:nvSpPr>
        <p:spPr/>
        <p:txBody>
          <a:bodyPr/>
          <a:lstStyle/>
          <a:p>
            <a:pPr marL="0" indent="0">
              <a:buNone/>
            </a:pPr>
            <a:r>
              <a:rPr lang="en-US" sz="1200" dirty="0">
                <a:latin typeface="Cutive Mono" panose="020B0604020202020204" charset="0"/>
              </a:rPr>
              <a:t>var=blue</a:t>
            </a:r>
          </a:p>
          <a:p>
            <a:pPr marL="0" indent="0">
              <a:buNone/>
            </a:pPr>
            <a:endParaRPr lang="en-US" sz="1200" dirty="0">
              <a:latin typeface="Cutive Mono" panose="020B0604020202020204" charset="0"/>
            </a:endParaRPr>
          </a:p>
          <a:p>
            <a:pPr marL="0" indent="0">
              <a:buNone/>
            </a:pPr>
            <a:r>
              <a:rPr lang="en-US" sz="1200" dirty="0">
                <a:latin typeface="Cutive Mono" panose="020B0604020202020204" charset="0"/>
              </a:rPr>
              <a:t>case $var in</a:t>
            </a:r>
          </a:p>
          <a:p>
            <a:pPr marL="0" indent="0">
              <a:buNone/>
            </a:pPr>
            <a:r>
              <a:rPr lang="en-US" sz="1200" dirty="0">
                <a:latin typeface="Cutive Mono" panose="020B0604020202020204" charset="0"/>
              </a:rPr>
              <a:t>    red)</a:t>
            </a:r>
          </a:p>
          <a:p>
            <a:pPr marL="0" indent="0">
              <a:buNone/>
            </a:pPr>
            <a:r>
              <a:rPr lang="en-US" sz="1200" dirty="0">
                <a:latin typeface="Cutive Mono" panose="020B0604020202020204" charset="0"/>
              </a:rPr>
              <a:t>        echo "Your color is red."</a:t>
            </a:r>
          </a:p>
          <a:p>
            <a:pPr marL="0" indent="0">
              <a:buNone/>
            </a:pPr>
            <a:r>
              <a:rPr lang="en-US" sz="1200" dirty="0">
                <a:latin typeface="Cutive Mono" panose="020B0604020202020204" charset="0"/>
              </a:rPr>
              <a:t>        ;;</a:t>
            </a:r>
          </a:p>
          <a:p>
            <a:pPr marL="0" indent="0">
              <a:buNone/>
            </a:pPr>
            <a:r>
              <a:rPr lang="en-US" sz="1200" dirty="0">
                <a:latin typeface="Cutive Mono" panose="020B0604020202020204" charset="0"/>
              </a:rPr>
              <a:t>    green)</a:t>
            </a:r>
          </a:p>
          <a:p>
            <a:pPr marL="0" indent="0">
              <a:buNone/>
            </a:pPr>
            <a:r>
              <a:rPr lang="en-US" sz="1200" dirty="0">
                <a:latin typeface="Cutive Mono" panose="020B0604020202020204" charset="0"/>
              </a:rPr>
              <a:t>        echo "Your color is green."</a:t>
            </a:r>
          </a:p>
          <a:p>
            <a:pPr marL="0" indent="0">
              <a:buNone/>
            </a:pPr>
            <a:r>
              <a:rPr lang="en-US" sz="1200" dirty="0">
                <a:latin typeface="Cutive Mono" panose="020B0604020202020204" charset="0"/>
              </a:rPr>
              <a:t>        ;;</a:t>
            </a:r>
          </a:p>
          <a:p>
            <a:pPr marL="0" indent="0">
              <a:buNone/>
            </a:pPr>
            <a:r>
              <a:rPr lang="en-US" sz="1200" dirty="0">
                <a:latin typeface="Cutive Mono" panose="020B0604020202020204" charset="0"/>
              </a:rPr>
              <a:t>    blue)</a:t>
            </a:r>
          </a:p>
          <a:p>
            <a:pPr marL="0" indent="0">
              <a:buNone/>
            </a:pPr>
            <a:r>
              <a:rPr lang="en-US" sz="1200" dirty="0">
                <a:latin typeface="Cutive Mono" panose="020B0604020202020204" charset="0"/>
              </a:rPr>
              <a:t>        echo "Your color is blue."</a:t>
            </a:r>
          </a:p>
          <a:p>
            <a:pPr marL="0" indent="0">
              <a:buNone/>
            </a:pPr>
            <a:r>
              <a:rPr lang="en-US" sz="1200" dirty="0">
                <a:latin typeface="Cutive Mono" panose="020B0604020202020204" charset="0"/>
              </a:rPr>
              <a:t>        ;;</a:t>
            </a:r>
          </a:p>
          <a:p>
            <a:pPr marL="0" indent="0">
              <a:buNone/>
            </a:pPr>
            <a:r>
              <a:rPr lang="en-US" sz="1200" dirty="0">
                <a:latin typeface="Cutive Mono" panose="020B0604020202020204" charset="0"/>
              </a:rPr>
              <a:t>    *)</a:t>
            </a:r>
          </a:p>
          <a:p>
            <a:pPr marL="0" indent="0">
              <a:buNone/>
            </a:pPr>
            <a:r>
              <a:rPr lang="en-US" sz="1200" dirty="0">
                <a:latin typeface="Cutive Mono" panose="020B0604020202020204" charset="0"/>
              </a:rPr>
              <a:t>        echo "Your color is neither red, green, nor blue."</a:t>
            </a:r>
          </a:p>
          <a:p>
            <a:pPr marL="0" indent="0">
              <a:buNone/>
            </a:pPr>
            <a:r>
              <a:rPr lang="en-US" sz="1200" dirty="0">
                <a:latin typeface="Cutive Mono" panose="020B0604020202020204" charset="0"/>
              </a:rPr>
              <a:t>        ;;</a:t>
            </a:r>
          </a:p>
          <a:p>
            <a:pPr marL="0" indent="0">
              <a:buNone/>
            </a:pPr>
            <a:r>
              <a:rPr lang="en-US" sz="1200" dirty="0">
                <a:latin typeface="Cutive Mono" panose="020B0604020202020204" charset="0"/>
              </a:rPr>
              <a:t>esac</a:t>
            </a:r>
          </a:p>
        </p:txBody>
      </p:sp>
    </p:spTree>
    <p:extLst>
      <p:ext uri="{BB962C8B-B14F-4D97-AF65-F5344CB8AC3E}">
        <p14:creationId xmlns:p14="http://schemas.microsoft.com/office/powerpoint/2010/main" val="283685295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A4F4C-27FF-482F-8B00-1F77E313D54C}"/>
              </a:ext>
            </a:extLst>
          </p:cNvPr>
          <p:cNvSpPr>
            <a:spLocks noGrp="1"/>
          </p:cNvSpPr>
          <p:nvPr>
            <p:ph type="title"/>
          </p:nvPr>
        </p:nvSpPr>
        <p:spPr/>
        <p:txBody>
          <a:bodyPr/>
          <a:lstStyle/>
          <a:p>
            <a:r>
              <a:rPr lang="en-US" dirty="0"/>
              <a:t>The </a:t>
            </a:r>
            <a:r>
              <a:rPr lang="en-US" dirty="0">
                <a:latin typeface="Cutive Mono" panose="020B0604020202020204" charset="0"/>
              </a:rPr>
              <a:t>case</a:t>
            </a:r>
            <a:r>
              <a:rPr lang="en-US" dirty="0"/>
              <a:t> Statement (Slide 3 of 3)</a:t>
            </a:r>
          </a:p>
        </p:txBody>
      </p:sp>
      <p:sp>
        <p:nvSpPr>
          <p:cNvPr id="3" name="Slide Number Placeholder 2">
            <a:extLst>
              <a:ext uri="{FF2B5EF4-FFF2-40B4-BE49-F238E27FC236}">
                <a16:creationId xmlns:a16="http://schemas.microsoft.com/office/drawing/2014/main" id="{6901B8F6-9923-4F9E-8F53-5492E5A742E1}"/>
              </a:ext>
            </a:extLst>
          </p:cNvPr>
          <p:cNvSpPr>
            <a:spLocks noGrp="1"/>
          </p:cNvSpPr>
          <p:nvPr>
            <p:ph type="sldNum" sz="quarter" idx="4"/>
          </p:nvPr>
        </p:nvSpPr>
        <p:spPr/>
        <p:txBody>
          <a:bodyPr/>
          <a:lstStyle/>
          <a:p>
            <a:fld id="{2066355A-084C-D24E-9AD2-7E4FC41EA627}" type="slidenum">
              <a:rPr lang="en-US" smtClean="0"/>
              <a:pPr/>
              <a:t>78</a:t>
            </a:fld>
            <a:endParaRPr lang="en-US" dirty="0"/>
          </a:p>
        </p:txBody>
      </p:sp>
      <p:sp>
        <p:nvSpPr>
          <p:cNvPr id="4" name="Content Placeholder 3">
            <a:extLst>
              <a:ext uri="{FF2B5EF4-FFF2-40B4-BE49-F238E27FC236}">
                <a16:creationId xmlns:a16="http://schemas.microsoft.com/office/drawing/2014/main" id="{7FB73A09-062E-4D10-864E-75BDEE49F062}"/>
              </a:ext>
            </a:extLst>
          </p:cNvPr>
          <p:cNvSpPr>
            <a:spLocks noGrp="1"/>
          </p:cNvSpPr>
          <p:nvPr>
            <p:ph idx="1"/>
          </p:nvPr>
        </p:nvSpPr>
        <p:spPr/>
        <p:txBody>
          <a:bodyPr/>
          <a:lstStyle/>
          <a:p>
            <a:r>
              <a:rPr lang="en-US" dirty="0"/>
              <a:t>First line defines the variable to evaluate.</a:t>
            </a:r>
          </a:p>
          <a:p>
            <a:r>
              <a:rPr lang="en-US" dirty="0"/>
              <a:t>Below that is first condition, </a:t>
            </a:r>
            <a:r>
              <a:rPr lang="en-US" dirty="0">
                <a:latin typeface="Cutive Mono" panose="020B0604020202020204" charset="0"/>
              </a:rPr>
              <a:t>red</a:t>
            </a:r>
          </a:p>
          <a:p>
            <a:pPr lvl="1"/>
            <a:r>
              <a:rPr lang="en-US" dirty="0"/>
              <a:t>Closing parenthesis indicates end of condition.</a:t>
            </a:r>
          </a:p>
          <a:p>
            <a:r>
              <a:rPr lang="en-US" dirty="0"/>
              <a:t>Next line is action to perform.</a:t>
            </a:r>
          </a:p>
          <a:p>
            <a:r>
              <a:rPr lang="en-US" dirty="0"/>
              <a:t>Double semicolons (</a:t>
            </a:r>
            <a:r>
              <a:rPr lang="en-US" dirty="0">
                <a:latin typeface="Cutive Mono" panose="020B0604020202020204" charset="0"/>
              </a:rPr>
              <a:t>;;</a:t>
            </a:r>
            <a:r>
              <a:rPr lang="en-US" dirty="0"/>
              <a:t>) indicate end of action.</a:t>
            </a:r>
          </a:p>
          <a:p>
            <a:r>
              <a:rPr lang="en-US" dirty="0"/>
              <a:t>Pattern repeats as long as desired.</a:t>
            </a:r>
          </a:p>
          <a:p>
            <a:pPr lvl="1"/>
            <a:r>
              <a:rPr lang="en-US" dirty="0"/>
              <a:t>Wildcard (</a:t>
            </a:r>
            <a:r>
              <a:rPr lang="en-US" dirty="0">
                <a:latin typeface="Cutive Mono" panose="020B0604020202020204" charset="0"/>
              </a:rPr>
              <a:t>*</a:t>
            </a:r>
            <a:r>
              <a:rPr lang="en-US" dirty="0"/>
              <a:t>) indicates everything else not matching prior conditions.</a:t>
            </a:r>
          </a:p>
          <a:p>
            <a:r>
              <a:rPr lang="en-US" dirty="0">
                <a:latin typeface="Cutive Mono" panose="020B0604020202020204" charset="0"/>
              </a:rPr>
              <a:t>esac</a:t>
            </a:r>
            <a:r>
              <a:rPr lang="en-US" dirty="0"/>
              <a:t> ends </a:t>
            </a:r>
            <a:r>
              <a:rPr lang="en-US" dirty="0">
                <a:latin typeface="Cutive Mono" panose="020B0604020202020204" charset="0"/>
              </a:rPr>
              <a:t>case</a:t>
            </a:r>
            <a:r>
              <a:rPr lang="en-US" dirty="0"/>
              <a:t> statement.</a:t>
            </a:r>
          </a:p>
        </p:txBody>
      </p:sp>
    </p:spTree>
    <p:extLst>
      <p:ext uri="{BB962C8B-B14F-4D97-AF65-F5344CB8AC3E}">
        <p14:creationId xmlns:p14="http://schemas.microsoft.com/office/powerpoint/2010/main" val="283762718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0328D9F-E4FB-43E2-A44F-CFC7887D8578}"/>
              </a:ext>
            </a:extLst>
          </p:cNvPr>
          <p:cNvSpPr>
            <a:spLocks noGrp="1"/>
          </p:cNvSpPr>
          <p:nvPr>
            <p:ph type="title"/>
          </p:nvPr>
        </p:nvSpPr>
        <p:spPr/>
        <p:txBody>
          <a:bodyPr/>
          <a:lstStyle/>
          <a:p>
            <a:r>
              <a:rPr lang="en-US" dirty="0"/>
              <a:t>Loops (Slide 1 of 2)</a:t>
            </a:r>
          </a:p>
        </p:txBody>
      </p:sp>
      <p:sp>
        <p:nvSpPr>
          <p:cNvPr id="7" name="Text Placeholder 6">
            <a:extLst>
              <a:ext uri="{FF2B5EF4-FFF2-40B4-BE49-F238E27FC236}">
                <a16:creationId xmlns:a16="http://schemas.microsoft.com/office/drawing/2014/main" id="{AC423573-FBE9-4546-BD91-25FFD6BD54F0}"/>
              </a:ext>
            </a:extLst>
          </p:cNvPr>
          <p:cNvSpPr>
            <a:spLocks noGrp="1"/>
          </p:cNvSpPr>
          <p:nvPr>
            <p:ph type="body" sz="quarter" idx="13"/>
          </p:nvPr>
        </p:nvSpPr>
        <p:spPr/>
        <p:txBody>
          <a:bodyPr/>
          <a:lstStyle/>
          <a:p>
            <a:r>
              <a:rPr lang="en-US" dirty="0"/>
              <a:t>Control statements that execute code repeatedly based on a certain condition.</a:t>
            </a:r>
          </a:p>
        </p:txBody>
      </p:sp>
      <p:sp>
        <p:nvSpPr>
          <p:cNvPr id="3" name="Slide Number Placeholder 2">
            <a:extLst>
              <a:ext uri="{FF2B5EF4-FFF2-40B4-BE49-F238E27FC236}">
                <a16:creationId xmlns:a16="http://schemas.microsoft.com/office/drawing/2014/main" id="{DF2EFADC-2C01-4A02-8640-A04B3BCBCF46}"/>
              </a:ext>
            </a:extLst>
          </p:cNvPr>
          <p:cNvSpPr>
            <a:spLocks noGrp="1"/>
          </p:cNvSpPr>
          <p:nvPr>
            <p:ph type="sldNum" sz="quarter" idx="4"/>
          </p:nvPr>
        </p:nvSpPr>
        <p:spPr/>
        <p:txBody>
          <a:bodyPr/>
          <a:lstStyle/>
          <a:p>
            <a:fld id="{2066355A-084C-D24E-9AD2-7E4FC41EA627}" type="slidenum">
              <a:rPr lang="en-US" smtClean="0"/>
              <a:pPr/>
              <a:t>79</a:t>
            </a:fld>
            <a:endParaRPr lang="en-US" dirty="0"/>
          </a:p>
        </p:txBody>
      </p:sp>
      <p:sp>
        <p:nvSpPr>
          <p:cNvPr id="6" name="Content Placeholder 5">
            <a:extLst>
              <a:ext uri="{FF2B5EF4-FFF2-40B4-BE49-F238E27FC236}">
                <a16:creationId xmlns:a16="http://schemas.microsoft.com/office/drawing/2014/main" id="{00215AB5-4AA2-4C03-B70F-D00F9864F8FA}"/>
              </a:ext>
            </a:extLst>
          </p:cNvPr>
          <p:cNvSpPr>
            <a:spLocks noGrp="1"/>
          </p:cNvSpPr>
          <p:nvPr>
            <p:ph idx="1"/>
          </p:nvPr>
        </p:nvSpPr>
        <p:spPr/>
        <p:txBody>
          <a:bodyPr/>
          <a:lstStyle/>
          <a:p>
            <a:r>
              <a:rPr lang="en-US" dirty="0"/>
              <a:t>Another control statement besides conditionals.</a:t>
            </a:r>
          </a:p>
          <a:p>
            <a:r>
              <a:rPr lang="en-US" dirty="0"/>
              <a:t>Used to keep a block of code active until no longer needed.</a:t>
            </a:r>
          </a:p>
          <a:p>
            <a:r>
              <a:rPr lang="en-US" dirty="0"/>
              <a:t>Three types supported by Bash:</a:t>
            </a:r>
          </a:p>
          <a:p>
            <a:pPr lvl="1"/>
            <a:r>
              <a:rPr lang="en-US" dirty="0">
                <a:latin typeface="Cutive Mono" panose="020B0604020202020204" charset="0"/>
              </a:rPr>
              <a:t>while</a:t>
            </a:r>
          </a:p>
          <a:p>
            <a:pPr lvl="1"/>
            <a:r>
              <a:rPr lang="en-US" dirty="0">
                <a:latin typeface="Cutive Mono" panose="020B0604020202020204" charset="0"/>
              </a:rPr>
              <a:t>until</a:t>
            </a:r>
          </a:p>
          <a:p>
            <a:pPr lvl="1"/>
            <a:r>
              <a:rPr lang="en-US" dirty="0">
                <a:latin typeface="Cutive Mono" panose="020B0604020202020204" charset="0"/>
              </a:rPr>
              <a:t>for</a:t>
            </a:r>
          </a:p>
          <a:p>
            <a:r>
              <a:rPr lang="en-US" dirty="0"/>
              <a:t>All three enclosed with </a:t>
            </a:r>
            <a:r>
              <a:rPr lang="en-US" dirty="0">
                <a:latin typeface="Cutive Mono" panose="020B0604020202020204" charset="0"/>
              </a:rPr>
              <a:t>do</a:t>
            </a:r>
            <a:r>
              <a:rPr lang="en-US" dirty="0"/>
              <a:t> and </a:t>
            </a:r>
            <a:r>
              <a:rPr lang="en-US" dirty="0">
                <a:latin typeface="Cutive Mono" panose="020B0604020202020204" charset="0"/>
              </a:rPr>
              <a:t>done</a:t>
            </a:r>
            <a:r>
              <a:rPr lang="en-US" dirty="0"/>
              <a:t> statements.</a:t>
            </a:r>
          </a:p>
        </p:txBody>
      </p:sp>
    </p:spTree>
    <p:extLst>
      <p:ext uri="{BB962C8B-B14F-4D97-AF65-F5344CB8AC3E}">
        <p14:creationId xmlns:p14="http://schemas.microsoft.com/office/powerpoint/2010/main" val="3906135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172F27-486E-4D6B-9FFF-7840046EE34C}"/>
              </a:ext>
            </a:extLst>
          </p:cNvPr>
          <p:cNvSpPr>
            <a:spLocks noGrp="1"/>
          </p:cNvSpPr>
          <p:nvPr>
            <p:ph type="title"/>
          </p:nvPr>
        </p:nvSpPr>
        <p:spPr/>
        <p:txBody>
          <a:bodyPr/>
          <a:lstStyle/>
          <a:p>
            <a:r>
              <a:rPr lang="en-US" dirty="0"/>
              <a:t>The </a:t>
            </a:r>
            <a:r>
              <a:rPr lang="en-US" dirty="0">
                <a:latin typeface="Cutive Mono" panose="020B0604020202020204" charset="0"/>
              </a:rPr>
              <a:t>export</a:t>
            </a:r>
            <a:r>
              <a:rPr lang="en-US" dirty="0"/>
              <a:t> Command (Slide 1 of 2)</a:t>
            </a:r>
          </a:p>
        </p:txBody>
      </p:sp>
      <p:sp>
        <p:nvSpPr>
          <p:cNvPr id="4" name="Slide Number Placeholder 3">
            <a:extLst>
              <a:ext uri="{FF2B5EF4-FFF2-40B4-BE49-F238E27FC236}">
                <a16:creationId xmlns:a16="http://schemas.microsoft.com/office/drawing/2014/main" id="{F755D856-2404-4C0C-AE78-3688EB8DED2F}"/>
              </a:ext>
            </a:extLst>
          </p:cNvPr>
          <p:cNvSpPr>
            <a:spLocks noGrp="1"/>
          </p:cNvSpPr>
          <p:nvPr>
            <p:ph type="sldNum" sz="quarter" idx="4"/>
          </p:nvPr>
        </p:nvSpPr>
        <p:spPr/>
        <p:txBody>
          <a:bodyPr/>
          <a:lstStyle/>
          <a:p>
            <a:fld id="{2066355A-084C-D24E-9AD2-7E4FC41EA627}" type="slidenum">
              <a:rPr lang="en-US" smtClean="0"/>
              <a:pPr/>
              <a:t>8</a:t>
            </a:fld>
            <a:endParaRPr lang="en-US" dirty="0"/>
          </a:p>
        </p:txBody>
      </p:sp>
      <p:sp>
        <p:nvSpPr>
          <p:cNvPr id="6" name="Content Placeholder 5">
            <a:extLst>
              <a:ext uri="{FF2B5EF4-FFF2-40B4-BE49-F238E27FC236}">
                <a16:creationId xmlns:a16="http://schemas.microsoft.com/office/drawing/2014/main" id="{0D843C0D-537E-4117-AFEF-8FE96BC2120D}"/>
              </a:ext>
            </a:extLst>
          </p:cNvPr>
          <p:cNvSpPr>
            <a:spLocks noGrp="1"/>
          </p:cNvSpPr>
          <p:nvPr>
            <p:ph idx="1"/>
          </p:nvPr>
        </p:nvSpPr>
        <p:spPr/>
        <p:txBody>
          <a:bodyPr/>
          <a:lstStyle/>
          <a:p>
            <a:r>
              <a:rPr lang="en-US" dirty="0"/>
              <a:t>Can change shell variable into environment variable.</a:t>
            </a:r>
          </a:p>
          <a:p>
            <a:r>
              <a:rPr lang="en-US" dirty="0"/>
              <a:t>Example: </a:t>
            </a:r>
            <a:r>
              <a:rPr lang="en-US" dirty="0">
                <a:latin typeface="Cutive Mono" panose="020B0604020202020204" charset="0"/>
              </a:rPr>
              <a:t>export SHL_VAR</a:t>
            </a:r>
            <a:r>
              <a:rPr lang="en-US" dirty="0"/>
              <a:t> to make it an environment variable.</a:t>
            </a:r>
          </a:p>
          <a:p>
            <a:r>
              <a:rPr lang="en-US" dirty="0"/>
              <a:t>Can also change environment variable values.</a:t>
            </a:r>
          </a:p>
          <a:p>
            <a:pPr lvl="1"/>
            <a:r>
              <a:rPr lang="en-US" dirty="0">
                <a:latin typeface="Cutive Mono" panose="020B0604020202020204" charset="0"/>
              </a:rPr>
              <a:t>export SHL_VAR="New value"</a:t>
            </a:r>
          </a:p>
          <a:p>
            <a:pPr lvl="1"/>
            <a:r>
              <a:rPr lang="en-US" dirty="0"/>
              <a:t>Sets value for all child processes.</a:t>
            </a:r>
          </a:p>
          <a:p>
            <a:r>
              <a:rPr lang="en-US" dirty="0"/>
              <a:t>Add </a:t>
            </a:r>
            <a:r>
              <a:rPr lang="en-US" dirty="0">
                <a:latin typeface="Cutive Mono" panose="020B0604020202020204" charset="0"/>
              </a:rPr>
              <a:t>export</a:t>
            </a:r>
            <a:r>
              <a:rPr lang="en-US" dirty="0"/>
              <a:t> to </a:t>
            </a:r>
            <a:r>
              <a:rPr lang="en-US" dirty="0">
                <a:latin typeface="Cutive Mono" panose="020B0604020202020204" charset="0"/>
              </a:rPr>
              <a:t>.bash_profile</a:t>
            </a:r>
            <a:r>
              <a:rPr lang="en-US" dirty="0"/>
              <a:t> to set value for all future sessions.</a:t>
            </a:r>
          </a:p>
          <a:p>
            <a:pPr lvl="1"/>
            <a:r>
              <a:rPr lang="en-US" dirty="0"/>
              <a:t>Modify in </a:t>
            </a:r>
            <a:r>
              <a:rPr lang="en-US" dirty="0">
                <a:latin typeface="Cutive Mono" panose="020B0604020202020204" charset="0"/>
              </a:rPr>
              <a:t>/</a:t>
            </a:r>
            <a:r>
              <a:rPr lang="en-US" dirty="0" err="1">
                <a:latin typeface="Cutive Mono" panose="020B0604020202020204" charset="0"/>
              </a:rPr>
              <a:t>etc</a:t>
            </a:r>
            <a:r>
              <a:rPr lang="en-US" dirty="0">
                <a:latin typeface="Cutive Mono" panose="020B0604020202020204" charset="0"/>
              </a:rPr>
              <a:t>/</a:t>
            </a:r>
            <a:r>
              <a:rPr lang="en-US" dirty="0" err="1">
                <a:latin typeface="Cutive Mono" panose="020B0604020202020204" charset="0"/>
              </a:rPr>
              <a:t>skel</a:t>
            </a:r>
            <a:r>
              <a:rPr lang="en-US" dirty="0">
                <a:latin typeface="Cutive Mono" panose="020B0604020202020204" charset="0"/>
              </a:rPr>
              <a:t>/</a:t>
            </a:r>
            <a:r>
              <a:rPr lang="en-US" dirty="0"/>
              <a:t> for new user automation.</a:t>
            </a:r>
          </a:p>
          <a:p>
            <a:r>
              <a:rPr lang="en-US" dirty="0"/>
              <a:t>Add </a:t>
            </a:r>
            <a:r>
              <a:rPr lang="en-US" dirty="0">
                <a:latin typeface="Cutive Mono" panose="020B0604020202020204" charset="0"/>
              </a:rPr>
              <a:t>export</a:t>
            </a:r>
            <a:r>
              <a:rPr lang="en-US" dirty="0"/>
              <a:t> to </a:t>
            </a:r>
            <a:r>
              <a:rPr lang="en-US" dirty="0">
                <a:latin typeface="Cutive Mono" panose="020B0604020202020204" charset="0"/>
              </a:rPr>
              <a:t>/</a:t>
            </a:r>
            <a:r>
              <a:rPr lang="en-US" dirty="0" err="1">
                <a:latin typeface="Cutive Mono" panose="020B0604020202020204" charset="0"/>
              </a:rPr>
              <a:t>etc</a:t>
            </a:r>
            <a:r>
              <a:rPr lang="en-US" dirty="0">
                <a:latin typeface="Cutive Mono" panose="020B0604020202020204" charset="0"/>
              </a:rPr>
              <a:t>/</a:t>
            </a:r>
            <a:r>
              <a:rPr lang="en-US" dirty="0" err="1">
                <a:latin typeface="Cutive Mono" panose="020B0604020202020204" charset="0"/>
              </a:rPr>
              <a:t>profile.d</a:t>
            </a:r>
            <a:r>
              <a:rPr lang="en-US" dirty="0">
                <a:latin typeface="Cutive Mono" panose="020B0604020202020204" charset="0"/>
              </a:rPr>
              <a:t>/</a:t>
            </a:r>
            <a:r>
              <a:rPr lang="en-US" dirty="0"/>
              <a:t> for system-wide changes.</a:t>
            </a:r>
          </a:p>
        </p:txBody>
      </p:sp>
    </p:spTree>
    <p:extLst>
      <p:ext uri="{BB962C8B-B14F-4D97-AF65-F5344CB8AC3E}">
        <p14:creationId xmlns:p14="http://schemas.microsoft.com/office/powerpoint/2010/main" val="425127531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7442B09-6B14-4C2D-9FC9-29C307A203D4}"/>
              </a:ext>
            </a:extLst>
          </p:cNvPr>
          <p:cNvSpPr>
            <a:spLocks noGrp="1"/>
          </p:cNvSpPr>
          <p:nvPr>
            <p:ph type="title"/>
          </p:nvPr>
        </p:nvSpPr>
        <p:spPr/>
        <p:txBody>
          <a:bodyPr/>
          <a:lstStyle/>
          <a:p>
            <a:r>
              <a:rPr lang="en-US" dirty="0"/>
              <a:t>Loops (Slide 2 of 2)</a:t>
            </a:r>
          </a:p>
        </p:txBody>
      </p:sp>
      <p:sp>
        <p:nvSpPr>
          <p:cNvPr id="4" name="Slide Number Placeholder 3">
            <a:extLst>
              <a:ext uri="{FF2B5EF4-FFF2-40B4-BE49-F238E27FC236}">
                <a16:creationId xmlns:a16="http://schemas.microsoft.com/office/drawing/2014/main" id="{8CE4D297-A040-4762-A729-0F5448AED62E}"/>
              </a:ext>
            </a:extLst>
          </p:cNvPr>
          <p:cNvSpPr>
            <a:spLocks noGrp="1"/>
          </p:cNvSpPr>
          <p:nvPr>
            <p:ph type="sldNum" sz="quarter" idx="4"/>
          </p:nvPr>
        </p:nvSpPr>
        <p:spPr/>
        <p:txBody>
          <a:bodyPr/>
          <a:lstStyle/>
          <a:p>
            <a:fld id="{2066355A-084C-D24E-9AD2-7E4FC41EA627}" type="slidenum">
              <a:rPr lang="en-US" smtClean="0"/>
              <a:pPr/>
              <a:t>80</a:t>
            </a:fld>
            <a:endParaRPr lang="en-US" dirty="0"/>
          </a:p>
        </p:txBody>
      </p:sp>
      <p:pic>
        <p:nvPicPr>
          <p:cNvPr id="3" name="Picture 2">
            <a:extLst>
              <a:ext uri="{FF2B5EF4-FFF2-40B4-BE49-F238E27FC236}">
                <a16:creationId xmlns:a16="http://schemas.microsoft.com/office/drawing/2014/main" id="{E8F550F0-ADC2-4A42-94D9-CB83BE0BCB13}"/>
              </a:ext>
            </a:extLst>
          </p:cNvPr>
          <p:cNvPicPr>
            <a:picLocks noChangeAspect="1"/>
          </p:cNvPicPr>
          <p:nvPr/>
        </p:nvPicPr>
        <p:blipFill>
          <a:blip r:embed="rId2"/>
          <a:stretch>
            <a:fillRect/>
          </a:stretch>
        </p:blipFill>
        <p:spPr>
          <a:xfrm>
            <a:off x="2443652" y="774272"/>
            <a:ext cx="4256697" cy="4040124"/>
          </a:xfrm>
          <a:prstGeom prst="rect">
            <a:avLst/>
          </a:prstGeom>
        </p:spPr>
      </p:pic>
    </p:spTree>
    <p:extLst>
      <p:ext uri="{BB962C8B-B14F-4D97-AF65-F5344CB8AC3E}">
        <p14:creationId xmlns:p14="http://schemas.microsoft.com/office/powerpoint/2010/main" val="396294760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1D853F3-696D-4566-967D-C01015280DF4}"/>
              </a:ext>
            </a:extLst>
          </p:cNvPr>
          <p:cNvSpPr>
            <a:spLocks noGrp="1"/>
          </p:cNvSpPr>
          <p:nvPr>
            <p:ph type="title"/>
          </p:nvPr>
        </p:nvSpPr>
        <p:spPr/>
        <p:txBody>
          <a:bodyPr/>
          <a:lstStyle/>
          <a:p>
            <a:r>
              <a:rPr lang="en-US" dirty="0"/>
              <a:t>The </a:t>
            </a:r>
            <a:r>
              <a:rPr lang="en-US" dirty="0">
                <a:latin typeface="Cutive Mono" panose="020B0604020202020204" charset="0"/>
              </a:rPr>
              <a:t>while</a:t>
            </a:r>
            <a:r>
              <a:rPr lang="en-US" dirty="0"/>
              <a:t> Loop (Slide 1 of 2)</a:t>
            </a:r>
          </a:p>
        </p:txBody>
      </p:sp>
      <p:sp>
        <p:nvSpPr>
          <p:cNvPr id="4" name="Slide Number Placeholder 3">
            <a:extLst>
              <a:ext uri="{FF2B5EF4-FFF2-40B4-BE49-F238E27FC236}">
                <a16:creationId xmlns:a16="http://schemas.microsoft.com/office/drawing/2014/main" id="{AC31EBAB-C794-4535-9953-87FF75C0F40B}"/>
              </a:ext>
            </a:extLst>
          </p:cNvPr>
          <p:cNvSpPr>
            <a:spLocks noGrp="1"/>
          </p:cNvSpPr>
          <p:nvPr>
            <p:ph type="sldNum" sz="quarter" idx="4"/>
          </p:nvPr>
        </p:nvSpPr>
        <p:spPr/>
        <p:txBody>
          <a:bodyPr/>
          <a:lstStyle/>
          <a:p>
            <a:fld id="{2066355A-084C-D24E-9AD2-7E4FC41EA627}" type="slidenum">
              <a:rPr lang="en-US" smtClean="0"/>
              <a:pPr/>
              <a:t>81</a:t>
            </a:fld>
            <a:endParaRPr lang="en-US" dirty="0"/>
          </a:p>
        </p:txBody>
      </p:sp>
      <p:sp>
        <p:nvSpPr>
          <p:cNvPr id="7" name="Content Placeholder 6">
            <a:extLst>
              <a:ext uri="{FF2B5EF4-FFF2-40B4-BE49-F238E27FC236}">
                <a16:creationId xmlns:a16="http://schemas.microsoft.com/office/drawing/2014/main" id="{2C4162C8-19A2-471C-92CA-C3A05E25F10E}"/>
              </a:ext>
            </a:extLst>
          </p:cNvPr>
          <p:cNvSpPr>
            <a:spLocks noGrp="1"/>
          </p:cNvSpPr>
          <p:nvPr>
            <p:ph idx="1"/>
          </p:nvPr>
        </p:nvSpPr>
        <p:spPr/>
        <p:txBody>
          <a:bodyPr/>
          <a:lstStyle/>
          <a:p>
            <a:r>
              <a:rPr lang="en-US" dirty="0"/>
              <a:t>Enables you to repeat instructions while condition is met.</a:t>
            </a:r>
          </a:p>
          <a:p>
            <a:r>
              <a:rPr lang="en-US" dirty="0"/>
              <a:t>If expression is true, actions in loop are performed.</a:t>
            </a:r>
          </a:p>
          <a:p>
            <a:r>
              <a:rPr lang="en-US" dirty="0"/>
              <a:t>Execution returns to beginning of loop and evaluates expression again.</a:t>
            </a:r>
          </a:p>
          <a:p>
            <a:r>
              <a:rPr lang="en-US" dirty="0"/>
              <a:t>If expression becomes false, execution breaks out of loop.</a:t>
            </a:r>
          </a:p>
          <a:p>
            <a:r>
              <a:rPr lang="en-US" dirty="0"/>
              <a:t>Example:</a:t>
            </a:r>
          </a:p>
          <a:p>
            <a:pPr marL="342900" lvl="1" indent="0">
              <a:buNone/>
            </a:pPr>
            <a:r>
              <a:rPr lang="en-US" dirty="0">
                <a:latin typeface="Cutive Mono" panose="020B0604020202020204" charset="0"/>
              </a:rPr>
              <a:t>var=1</a:t>
            </a:r>
          </a:p>
          <a:p>
            <a:pPr marL="342900" lvl="1" indent="0">
              <a:buNone/>
            </a:pPr>
            <a:endParaRPr lang="en-US" dirty="0">
              <a:latin typeface="Cutive Mono" panose="020B0604020202020204" charset="0"/>
            </a:endParaRPr>
          </a:p>
          <a:p>
            <a:pPr marL="342900" lvl="1" indent="0">
              <a:buNone/>
            </a:pPr>
            <a:r>
              <a:rPr lang="en-US" dirty="0">
                <a:latin typeface="Cutive Mono" panose="020B0604020202020204" charset="0"/>
              </a:rPr>
              <a:t>while [ $var -le 5 ]</a:t>
            </a:r>
          </a:p>
          <a:p>
            <a:pPr marL="342900" lvl="1" indent="0">
              <a:buNone/>
            </a:pPr>
            <a:r>
              <a:rPr lang="en-US" dirty="0">
                <a:latin typeface="Cutive Mono" panose="020B0604020202020204" charset="0"/>
              </a:rPr>
              <a:t>do</a:t>
            </a:r>
          </a:p>
          <a:p>
            <a:pPr marL="342900" lvl="1" indent="0">
              <a:buNone/>
            </a:pPr>
            <a:r>
              <a:rPr lang="en-US" dirty="0">
                <a:latin typeface="Cutive Mono" panose="020B0604020202020204" charset="0"/>
              </a:rPr>
              <a:t>    echo "The current number is $var."</a:t>
            </a:r>
          </a:p>
          <a:p>
            <a:pPr marL="342900" lvl="1" indent="0">
              <a:buNone/>
            </a:pPr>
            <a:r>
              <a:rPr lang="en-US" dirty="0">
                <a:latin typeface="Cutive Mono" panose="020B0604020202020204" charset="0"/>
              </a:rPr>
              <a:t>    ((var++))</a:t>
            </a:r>
          </a:p>
          <a:p>
            <a:pPr marL="342900" lvl="1" indent="0">
              <a:buNone/>
            </a:pPr>
            <a:r>
              <a:rPr lang="en-US" dirty="0">
                <a:latin typeface="Cutive Mono" panose="020B0604020202020204" charset="0"/>
              </a:rPr>
              <a:t>done</a:t>
            </a:r>
          </a:p>
        </p:txBody>
      </p:sp>
    </p:spTree>
    <p:extLst>
      <p:ext uri="{BB962C8B-B14F-4D97-AF65-F5344CB8AC3E}">
        <p14:creationId xmlns:p14="http://schemas.microsoft.com/office/powerpoint/2010/main" val="119191854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FB67F4-842D-4453-ADDF-0ACAED865E80}"/>
              </a:ext>
            </a:extLst>
          </p:cNvPr>
          <p:cNvSpPr>
            <a:spLocks noGrp="1"/>
          </p:cNvSpPr>
          <p:nvPr>
            <p:ph type="title"/>
          </p:nvPr>
        </p:nvSpPr>
        <p:spPr/>
        <p:txBody>
          <a:bodyPr/>
          <a:lstStyle/>
          <a:p>
            <a:r>
              <a:rPr lang="en-US" dirty="0"/>
              <a:t>The </a:t>
            </a:r>
            <a:r>
              <a:rPr lang="en-US" dirty="0">
                <a:latin typeface="Cutive Mono" panose="020B0604020202020204" charset="0"/>
              </a:rPr>
              <a:t>while</a:t>
            </a:r>
            <a:r>
              <a:rPr lang="en-US" dirty="0"/>
              <a:t> Loop (Slide 2 of 2)</a:t>
            </a:r>
          </a:p>
        </p:txBody>
      </p:sp>
      <p:sp>
        <p:nvSpPr>
          <p:cNvPr id="3" name="Slide Number Placeholder 2">
            <a:extLst>
              <a:ext uri="{FF2B5EF4-FFF2-40B4-BE49-F238E27FC236}">
                <a16:creationId xmlns:a16="http://schemas.microsoft.com/office/drawing/2014/main" id="{C9BCD5AD-588A-4EB7-9F8B-778E409BD321}"/>
              </a:ext>
            </a:extLst>
          </p:cNvPr>
          <p:cNvSpPr>
            <a:spLocks noGrp="1"/>
          </p:cNvSpPr>
          <p:nvPr>
            <p:ph type="sldNum" sz="quarter" idx="4"/>
          </p:nvPr>
        </p:nvSpPr>
        <p:spPr/>
        <p:txBody>
          <a:bodyPr/>
          <a:lstStyle/>
          <a:p>
            <a:fld id="{2066355A-084C-D24E-9AD2-7E4FC41EA627}" type="slidenum">
              <a:rPr lang="en-US" smtClean="0"/>
              <a:pPr/>
              <a:t>82</a:t>
            </a:fld>
            <a:endParaRPr lang="en-US" dirty="0"/>
          </a:p>
        </p:txBody>
      </p:sp>
      <p:sp>
        <p:nvSpPr>
          <p:cNvPr id="4" name="Content Placeholder 3">
            <a:extLst>
              <a:ext uri="{FF2B5EF4-FFF2-40B4-BE49-F238E27FC236}">
                <a16:creationId xmlns:a16="http://schemas.microsoft.com/office/drawing/2014/main" id="{36EEA341-2EA2-4678-9586-07B8330D2043}"/>
              </a:ext>
            </a:extLst>
          </p:cNvPr>
          <p:cNvSpPr>
            <a:spLocks noGrp="1"/>
          </p:cNvSpPr>
          <p:nvPr>
            <p:ph idx="1"/>
          </p:nvPr>
        </p:nvSpPr>
        <p:spPr/>
        <p:txBody>
          <a:bodyPr/>
          <a:lstStyle/>
          <a:p>
            <a:r>
              <a:rPr lang="en-US" dirty="0"/>
              <a:t>Tests whether or not </a:t>
            </a:r>
            <a:r>
              <a:rPr lang="en-US" dirty="0">
                <a:latin typeface="Cutive Mono" panose="020B0604020202020204" charset="0"/>
              </a:rPr>
              <a:t>$var</a:t>
            </a:r>
            <a:r>
              <a:rPr lang="en-US" dirty="0"/>
              <a:t> is less than or equal to </a:t>
            </a:r>
            <a:r>
              <a:rPr lang="en-US" dirty="0">
                <a:latin typeface="Cutive Mono" panose="020B0604020202020204" charset="0"/>
              </a:rPr>
              <a:t>5</a:t>
            </a:r>
            <a:r>
              <a:rPr lang="en-US" dirty="0"/>
              <a:t>.</a:t>
            </a:r>
          </a:p>
          <a:p>
            <a:r>
              <a:rPr lang="en-US" dirty="0"/>
              <a:t>As long as it is (true), code under </a:t>
            </a:r>
            <a:r>
              <a:rPr lang="en-US" dirty="0">
                <a:latin typeface="Cutive Mono" panose="020B0604020202020204" charset="0"/>
              </a:rPr>
              <a:t>do</a:t>
            </a:r>
            <a:r>
              <a:rPr lang="en-US" dirty="0"/>
              <a:t> executes.</a:t>
            </a:r>
          </a:p>
          <a:p>
            <a:r>
              <a:rPr lang="en-US" dirty="0"/>
              <a:t>Below </a:t>
            </a:r>
            <a:r>
              <a:rPr lang="en-US" dirty="0">
                <a:latin typeface="Cutive Mono" panose="020B0604020202020204" charset="0"/>
              </a:rPr>
              <a:t>echo</a:t>
            </a:r>
            <a:r>
              <a:rPr lang="en-US" dirty="0"/>
              <a:t> is an iterator.</a:t>
            </a:r>
          </a:p>
          <a:p>
            <a:pPr lvl="1"/>
            <a:r>
              <a:rPr lang="en-US" dirty="0"/>
              <a:t>Adds 1 to variable.</a:t>
            </a:r>
          </a:p>
          <a:p>
            <a:pPr lvl="1"/>
            <a:r>
              <a:rPr lang="en-US" dirty="0"/>
              <a:t>Common in loops.</a:t>
            </a:r>
          </a:p>
          <a:p>
            <a:r>
              <a:rPr lang="en-US" dirty="0"/>
              <a:t>Without iterator, </a:t>
            </a:r>
            <a:r>
              <a:rPr lang="en-US" dirty="0">
                <a:latin typeface="Cutive Mono" panose="020B0604020202020204" charset="0"/>
              </a:rPr>
              <a:t>$var</a:t>
            </a:r>
            <a:r>
              <a:rPr lang="en-US" dirty="0"/>
              <a:t> will always be </a:t>
            </a:r>
            <a:r>
              <a:rPr lang="en-US" dirty="0">
                <a:latin typeface="Cutive Mono" panose="020B0604020202020204" charset="0"/>
              </a:rPr>
              <a:t>1</a:t>
            </a:r>
            <a:r>
              <a:rPr lang="en-US" dirty="0"/>
              <a:t>.</a:t>
            </a:r>
          </a:p>
          <a:p>
            <a:pPr lvl="1"/>
            <a:r>
              <a:rPr lang="en-US" dirty="0"/>
              <a:t>Execution will never leave the loop.</a:t>
            </a:r>
          </a:p>
        </p:txBody>
      </p:sp>
    </p:spTree>
    <p:extLst>
      <p:ext uri="{BB962C8B-B14F-4D97-AF65-F5344CB8AC3E}">
        <p14:creationId xmlns:p14="http://schemas.microsoft.com/office/powerpoint/2010/main" val="47448310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5C3CE-E0BF-48CF-8108-9130A84175EC}"/>
              </a:ext>
            </a:extLst>
          </p:cNvPr>
          <p:cNvSpPr>
            <a:spLocks noGrp="1"/>
          </p:cNvSpPr>
          <p:nvPr>
            <p:ph type="title"/>
          </p:nvPr>
        </p:nvSpPr>
        <p:spPr/>
        <p:txBody>
          <a:bodyPr/>
          <a:lstStyle/>
          <a:p>
            <a:r>
              <a:rPr lang="en-US" dirty="0"/>
              <a:t>The </a:t>
            </a:r>
            <a:r>
              <a:rPr lang="en-US" dirty="0">
                <a:latin typeface="Cutive Mono" panose="020B0604020202020204" charset="0"/>
              </a:rPr>
              <a:t>until</a:t>
            </a:r>
            <a:r>
              <a:rPr lang="en-US" dirty="0"/>
              <a:t> Loop</a:t>
            </a:r>
          </a:p>
        </p:txBody>
      </p:sp>
      <p:sp>
        <p:nvSpPr>
          <p:cNvPr id="3" name="Slide Number Placeholder 2">
            <a:extLst>
              <a:ext uri="{FF2B5EF4-FFF2-40B4-BE49-F238E27FC236}">
                <a16:creationId xmlns:a16="http://schemas.microsoft.com/office/drawing/2014/main" id="{AF5590B9-DA84-462C-B809-33FB7EE60D0A}"/>
              </a:ext>
            </a:extLst>
          </p:cNvPr>
          <p:cNvSpPr>
            <a:spLocks noGrp="1"/>
          </p:cNvSpPr>
          <p:nvPr>
            <p:ph type="sldNum" sz="quarter" idx="4"/>
          </p:nvPr>
        </p:nvSpPr>
        <p:spPr/>
        <p:txBody>
          <a:bodyPr/>
          <a:lstStyle/>
          <a:p>
            <a:fld id="{2066355A-084C-D24E-9AD2-7E4FC41EA627}" type="slidenum">
              <a:rPr lang="en-US" smtClean="0"/>
              <a:pPr/>
              <a:t>83</a:t>
            </a:fld>
            <a:endParaRPr lang="en-US" dirty="0"/>
          </a:p>
        </p:txBody>
      </p:sp>
      <p:sp>
        <p:nvSpPr>
          <p:cNvPr id="4" name="Content Placeholder 3">
            <a:extLst>
              <a:ext uri="{FF2B5EF4-FFF2-40B4-BE49-F238E27FC236}">
                <a16:creationId xmlns:a16="http://schemas.microsoft.com/office/drawing/2014/main" id="{CF4931B3-021A-4246-B7C1-08FEF4D87B7D}"/>
              </a:ext>
            </a:extLst>
          </p:cNvPr>
          <p:cNvSpPr>
            <a:spLocks noGrp="1"/>
          </p:cNvSpPr>
          <p:nvPr>
            <p:ph idx="1"/>
          </p:nvPr>
        </p:nvSpPr>
        <p:spPr/>
        <p:txBody>
          <a:bodyPr/>
          <a:lstStyle/>
          <a:p>
            <a:r>
              <a:rPr lang="en-US" dirty="0"/>
              <a:t>Similar to </a:t>
            </a:r>
            <a:r>
              <a:rPr lang="en-US" dirty="0">
                <a:latin typeface="Cutive Mono" panose="020B0604020202020204" charset="0"/>
              </a:rPr>
              <a:t>while</a:t>
            </a:r>
            <a:r>
              <a:rPr lang="en-US" dirty="0"/>
              <a:t>, but executes code as long as condition is </a:t>
            </a:r>
            <a:r>
              <a:rPr lang="en-US" i="1" dirty="0"/>
              <a:t>false</a:t>
            </a:r>
            <a:r>
              <a:rPr lang="en-US" dirty="0"/>
              <a:t>.</a:t>
            </a:r>
          </a:p>
          <a:p>
            <a:r>
              <a:rPr lang="en-US" dirty="0"/>
              <a:t>Example:</a:t>
            </a:r>
          </a:p>
          <a:p>
            <a:pPr marL="342900" lvl="1" indent="0">
              <a:buNone/>
            </a:pPr>
            <a:r>
              <a:rPr lang="en-US" dirty="0">
                <a:latin typeface="Cutive Mono" panose="020B0604020202020204" charset="0"/>
              </a:rPr>
              <a:t>var=1</a:t>
            </a:r>
          </a:p>
          <a:p>
            <a:pPr marL="342900" lvl="1" indent="0">
              <a:buNone/>
            </a:pPr>
            <a:endParaRPr lang="en-US" dirty="0">
              <a:latin typeface="Cutive Mono" panose="020B0604020202020204" charset="0"/>
            </a:endParaRPr>
          </a:p>
          <a:p>
            <a:pPr marL="342900" lvl="1" indent="0">
              <a:buNone/>
            </a:pPr>
            <a:r>
              <a:rPr lang="en-US" dirty="0">
                <a:latin typeface="Cutive Mono" panose="020B0604020202020204" charset="0"/>
              </a:rPr>
              <a:t>until [ $var -ge 5 ]</a:t>
            </a:r>
          </a:p>
          <a:p>
            <a:pPr marL="342900" lvl="1" indent="0">
              <a:buNone/>
            </a:pPr>
            <a:r>
              <a:rPr lang="en-US" dirty="0">
                <a:latin typeface="Cutive Mono" panose="020B0604020202020204" charset="0"/>
              </a:rPr>
              <a:t>do</a:t>
            </a:r>
          </a:p>
          <a:p>
            <a:pPr marL="342900" lvl="1" indent="0">
              <a:buNone/>
            </a:pPr>
            <a:r>
              <a:rPr lang="en-US" dirty="0">
                <a:latin typeface="Cutive Mono" panose="020B0604020202020204" charset="0"/>
              </a:rPr>
              <a:t>    echo "The current number is $var."</a:t>
            </a:r>
          </a:p>
          <a:p>
            <a:pPr marL="342900" lvl="1" indent="0">
              <a:buNone/>
            </a:pPr>
            <a:r>
              <a:rPr lang="en-US" dirty="0">
                <a:latin typeface="Cutive Mono" panose="020B0604020202020204" charset="0"/>
              </a:rPr>
              <a:t>    ((var++))</a:t>
            </a:r>
          </a:p>
          <a:p>
            <a:pPr marL="342900" lvl="1" indent="0">
              <a:buNone/>
            </a:pPr>
            <a:r>
              <a:rPr lang="en-US" dirty="0">
                <a:latin typeface="Cutive Mono" panose="020B0604020202020204" charset="0"/>
              </a:rPr>
              <a:t>done</a:t>
            </a:r>
          </a:p>
          <a:p>
            <a:r>
              <a:rPr lang="en-US" dirty="0"/>
              <a:t>Tests if </a:t>
            </a:r>
            <a:r>
              <a:rPr lang="en-US" dirty="0">
                <a:latin typeface="Cutive Mono" panose="020B0604020202020204" charset="0"/>
              </a:rPr>
              <a:t>$var</a:t>
            </a:r>
            <a:r>
              <a:rPr lang="en-US" dirty="0"/>
              <a:t> is greater than or equal to </a:t>
            </a:r>
            <a:r>
              <a:rPr lang="en-US" dirty="0">
                <a:latin typeface="Cutive Mono" panose="020B0604020202020204" charset="0"/>
              </a:rPr>
              <a:t>5</a:t>
            </a:r>
            <a:r>
              <a:rPr lang="en-US" dirty="0"/>
              <a:t>.</a:t>
            </a:r>
          </a:p>
          <a:p>
            <a:pPr lvl="1"/>
            <a:r>
              <a:rPr lang="en-US" dirty="0"/>
              <a:t>Will execute code until it is.</a:t>
            </a:r>
          </a:p>
        </p:txBody>
      </p:sp>
    </p:spTree>
    <p:extLst>
      <p:ext uri="{BB962C8B-B14F-4D97-AF65-F5344CB8AC3E}">
        <p14:creationId xmlns:p14="http://schemas.microsoft.com/office/powerpoint/2010/main" val="387715774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72E0FC-733F-4E63-9B13-0CBBADCC0BEB}"/>
              </a:ext>
            </a:extLst>
          </p:cNvPr>
          <p:cNvSpPr>
            <a:spLocks noGrp="1"/>
          </p:cNvSpPr>
          <p:nvPr>
            <p:ph type="title"/>
          </p:nvPr>
        </p:nvSpPr>
        <p:spPr/>
        <p:txBody>
          <a:bodyPr/>
          <a:lstStyle/>
          <a:p>
            <a:r>
              <a:rPr lang="en-US" dirty="0"/>
              <a:t>The </a:t>
            </a:r>
            <a:r>
              <a:rPr lang="en-US" dirty="0">
                <a:latin typeface="Cutive Mono" panose="020B0604020202020204" charset="0"/>
              </a:rPr>
              <a:t>for</a:t>
            </a:r>
            <a:r>
              <a:rPr lang="en-US" dirty="0"/>
              <a:t> Loop (Slide 1 of 2)</a:t>
            </a:r>
          </a:p>
        </p:txBody>
      </p:sp>
      <p:sp>
        <p:nvSpPr>
          <p:cNvPr id="3" name="Slide Number Placeholder 2">
            <a:extLst>
              <a:ext uri="{FF2B5EF4-FFF2-40B4-BE49-F238E27FC236}">
                <a16:creationId xmlns:a16="http://schemas.microsoft.com/office/drawing/2014/main" id="{C7305A9F-2717-4EC1-A5C6-68A5CA296C8B}"/>
              </a:ext>
            </a:extLst>
          </p:cNvPr>
          <p:cNvSpPr>
            <a:spLocks noGrp="1"/>
          </p:cNvSpPr>
          <p:nvPr>
            <p:ph type="sldNum" sz="quarter" idx="4"/>
          </p:nvPr>
        </p:nvSpPr>
        <p:spPr/>
        <p:txBody>
          <a:bodyPr/>
          <a:lstStyle/>
          <a:p>
            <a:fld id="{2066355A-084C-D24E-9AD2-7E4FC41EA627}" type="slidenum">
              <a:rPr lang="en-US" smtClean="0"/>
              <a:pPr/>
              <a:t>84</a:t>
            </a:fld>
            <a:endParaRPr lang="en-US" dirty="0"/>
          </a:p>
        </p:txBody>
      </p:sp>
      <p:sp>
        <p:nvSpPr>
          <p:cNvPr id="4" name="Content Placeholder 3">
            <a:extLst>
              <a:ext uri="{FF2B5EF4-FFF2-40B4-BE49-F238E27FC236}">
                <a16:creationId xmlns:a16="http://schemas.microsoft.com/office/drawing/2014/main" id="{0E7ED867-E7D8-4C18-8F3C-7171C1222A2F}"/>
              </a:ext>
            </a:extLst>
          </p:cNvPr>
          <p:cNvSpPr>
            <a:spLocks noGrp="1"/>
          </p:cNvSpPr>
          <p:nvPr>
            <p:ph idx="1"/>
          </p:nvPr>
        </p:nvSpPr>
        <p:spPr/>
        <p:txBody>
          <a:bodyPr/>
          <a:lstStyle/>
          <a:p>
            <a:r>
              <a:rPr lang="en-US" dirty="0"/>
              <a:t>Executes code a specified number of times.</a:t>
            </a:r>
          </a:p>
          <a:p>
            <a:r>
              <a:rPr lang="en-US" dirty="0"/>
              <a:t>Doesn't depend on condition being true/false.</a:t>
            </a:r>
          </a:p>
          <a:p>
            <a:r>
              <a:rPr lang="en-US" dirty="0"/>
              <a:t>Meant to always execute code a given number of times.</a:t>
            </a:r>
          </a:p>
          <a:p>
            <a:r>
              <a:rPr lang="en-US" dirty="0"/>
              <a:t>Ideal for processing arrays.</a:t>
            </a:r>
          </a:p>
          <a:p>
            <a:r>
              <a:rPr lang="en-US" dirty="0"/>
              <a:t>Example:</a:t>
            </a:r>
          </a:p>
          <a:p>
            <a:pPr marL="342900" lvl="1" indent="0">
              <a:buNone/>
            </a:pPr>
            <a:r>
              <a:rPr lang="en-US" dirty="0">
                <a:latin typeface="Cutive Mono" panose="020B0604020202020204" charset="0"/>
              </a:rPr>
              <a:t>var=("Carla" "Robert" "Mary")</a:t>
            </a:r>
          </a:p>
          <a:p>
            <a:pPr marL="342900" lvl="1" indent="0">
              <a:buNone/>
            </a:pPr>
            <a:endParaRPr lang="en-US" dirty="0">
              <a:latin typeface="Cutive Mono" panose="020B0604020202020204" charset="0"/>
            </a:endParaRPr>
          </a:p>
          <a:p>
            <a:pPr marL="342900" lvl="1" indent="0">
              <a:buNone/>
            </a:pPr>
            <a:r>
              <a:rPr lang="en-US" dirty="0">
                <a:latin typeface="Cutive Mono" panose="020B0604020202020204" charset="0"/>
              </a:rPr>
              <a:t>for i in ${var[*]}</a:t>
            </a:r>
          </a:p>
          <a:p>
            <a:pPr marL="342900" lvl="1" indent="0">
              <a:buNone/>
            </a:pPr>
            <a:r>
              <a:rPr lang="en-US" dirty="0">
                <a:latin typeface="Cutive Mono" panose="020B0604020202020204" charset="0"/>
              </a:rPr>
              <a:t>do</a:t>
            </a:r>
          </a:p>
          <a:p>
            <a:pPr marL="342900" lvl="1" indent="0">
              <a:buNone/>
            </a:pPr>
            <a:r>
              <a:rPr lang="en-US" dirty="0">
                <a:latin typeface="Cutive Mono" panose="020B0604020202020204" charset="0"/>
              </a:rPr>
              <a:t>    echo "$i is a member of the team."</a:t>
            </a:r>
          </a:p>
          <a:p>
            <a:pPr marL="342900" lvl="1" indent="0">
              <a:buNone/>
            </a:pPr>
            <a:r>
              <a:rPr lang="en-US" dirty="0">
                <a:latin typeface="Cutive Mono" panose="020B0604020202020204" charset="0"/>
              </a:rPr>
              <a:t>done</a:t>
            </a:r>
          </a:p>
        </p:txBody>
      </p:sp>
    </p:spTree>
    <p:extLst>
      <p:ext uri="{BB962C8B-B14F-4D97-AF65-F5344CB8AC3E}">
        <p14:creationId xmlns:p14="http://schemas.microsoft.com/office/powerpoint/2010/main" val="422908707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AD8E5C-C6B2-4404-BF9F-D455EBE98025}"/>
              </a:ext>
            </a:extLst>
          </p:cNvPr>
          <p:cNvSpPr>
            <a:spLocks noGrp="1"/>
          </p:cNvSpPr>
          <p:nvPr>
            <p:ph type="title"/>
          </p:nvPr>
        </p:nvSpPr>
        <p:spPr/>
        <p:txBody>
          <a:bodyPr/>
          <a:lstStyle/>
          <a:p>
            <a:r>
              <a:rPr lang="en-US" dirty="0"/>
              <a:t>The </a:t>
            </a:r>
            <a:r>
              <a:rPr lang="en-US" dirty="0">
                <a:latin typeface="Cutive Mono" panose="020B0604020202020204" charset="0"/>
              </a:rPr>
              <a:t>for</a:t>
            </a:r>
            <a:r>
              <a:rPr lang="en-US" dirty="0"/>
              <a:t> Loop (Slide 2 of 2)</a:t>
            </a:r>
          </a:p>
        </p:txBody>
      </p:sp>
      <p:sp>
        <p:nvSpPr>
          <p:cNvPr id="3" name="Slide Number Placeholder 2">
            <a:extLst>
              <a:ext uri="{FF2B5EF4-FFF2-40B4-BE49-F238E27FC236}">
                <a16:creationId xmlns:a16="http://schemas.microsoft.com/office/drawing/2014/main" id="{0BCB00EA-3D1D-4F03-8ADA-4209292CB333}"/>
              </a:ext>
            </a:extLst>
          </p:cNvPr>
          <p:cNvSpPr>
            <a:spLocks noGrp="1"/>
          </p:cNvSpPr>
          <p:nvPr>
            <p:ph type="sldNum" sz="quarter" idx="4"/>
          </p:nvPr>
        </p:nvSpPr>
        <p:spPr/>
        <p:txBody>
          <a:bodyPr/>
          <a:lstStyle/>
          <a:p>
            <a:fld id="{2066355A-084C-D24E-9AD2-7E4FC41EA627}" type="slidenum">
              <a:rPr lang="en-US" smtClean="0"/>
              <a:pPr/>
              <a:t>85</a:t>
            </a:fld>
            <a:endParaRPr lang="en-US" dirty="0"/>
          </a:p>
        </p:txBody>
      </p:sp>
      <p:sp>
        <p:nvSpPr>
          <p:cNvPr id="4" name="Content Placeholder 3">
            <a:extLst>
              <a:ext uri="{FF2B5EF4-FFF2-40B4-BE49-F238E27FC236}">
                <a16:creationId xmlns:a16="http://schemas.microsoft.com/office/drawing/2014/main" id="{58CE2322-CFF3-4D30-A8E2-48550337F95B}"/>
              </a:ext>
            </a:extLst>
          </p:cNvPr>
          <p:cNvSpPr>
            <a:spLocks noGrp="1"/>
          </p:cNvSpPr>
          <p:nvPr>
            <p:ph idx="1"/>
          </p:nvPr>
        </p:nvSpPr>
        <p:spPr/>
        <p:txBody>
          <a:bodyPr/>
          <a:lstStyle/>
          <a:p>
            <a:r>
              <a:rPr lang="en-US" dirty="0"/>
              <a:t>Evaluates every value in </a:t>
            </a:r>
            <a:r>
              <a:rPr lang="en-US" dirty="0">
                <a:latin typeface="Cutive Mono" panose="020B0604020202020204" charset="0"/>
              </a:rPr>
              <a:t>$var</a:t>
            </a:r>
            <a:r>
              <a:rPr lang="en-US" dirty="0"/>
              <a:t> array.</a:t>
            </a:r>
          </a:p>
          <a:p>
            <a:r>
              <a:rPr lang="en-US" dirty="0"/>
              <a:t>Each value represented by </a:t>
            </a:r>
            <a:r>
              <a:rPr lang="en-US" dirty="0">
                <a:latin typeface="Cutive Mono" panose="020B0604020202020204" charset="0"/>
              </a:rPr>
              <a:t>i</a:t>
            </a:r>
          </a:p>
          <a:p>
            <a:pPr lvl="1"/>
            <a:r>
              <a:rPr lang="en-US" dirty="0"/>
              <a:t>Stands for iterator.</a:t>
            </a:r>
          </a:p>
          <a:p>
            <a:pPr lvl="1"/>
            <a:r>
              <a:rPr lang="en-US" dirty="0"/>
              <a:t>You can name it what you want.</a:t>
            </a:r>
          </a:p>
          <a:p>
            <a:r>
              <a:rPr lang="en-US" dirty="0"/>
              <a:t>Loop executes three times.</a:t>
            </a:r>
          </a:p>
          <a:p>
            <a:pPr lvl="1"/>
            <a:r>
              <a:rPr lang="en-US" dirty="0"/>
              <a:t>One for each value in array.</a:t>
            </a:r>
          </a:p>
          <a:p>
            <a:pPr lvl="1"/>
            <a:r>
              <a:rPr lang="en-US" dirty="0"/>
              <a:t>Each person's name is echoed.</a:t>
            </a:r>
          </a:p>
        </p:txBody>
      </p:sp>
    </p:spTree>
    <p:extLst>
      <p:ext uri="{BB962C8B-B14F-4D97-AF65-F5344CB8AC3E}">
        <p14:creationId xmlns:p14="http://schemas.microsoft.com/office/powerpoint/2010/main" val="220220413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5BB4DD14-9338-40F5-AA9A-4FE9CDF5D32D}"/>
              </a:ext>
            </a:extLst>
          </p:cNvPr>
          <p:cNvSpPr>
            <a:spLocks noGrp="1"/>
          </p:cNvSpPr>
          <p:nvPr>
            <p:ph type="body" sz="quarter" idx="13"/>
          </p:nvPr>
        </p:nvSpPr>
        <p:spPr/>
        <p:txBody>
          <a:bodyPr/>
          <a:lstStyle/>
          <a:p>
            <a:r>
              <a:rPr lang="en-US" dirty="0"/>
              <a:t>Discussing Control Statements in Bash Scripts</a:t>
            </a:r>
          </a:p>
        </p:txBody>
      </p:sp>
      <p:sp>
        <p:nvSpPr>
          <p:cNvPr id="3" name="Slide Number Placeholder 2">
            <a:extLst>
              <a:ext uri="{FF2B5EF4-FFF2-40B4-BE49-F238E27FC236}">
                <a16:creationId xmlns:a16="http://schemas.microsoft.com/office/drawing/2014/main" id="{47715B22-9149-4F9C-9676-FDB04B1F9892}"/>
              </a:ext>
            </a:extLst>
          </p:cNvPr>
          <p:cNvSpPr>
            <a:spLocks noGrp="1"/>
          </p:cNvSpPr>
          <p:nvPr>
            <p:ph type="sldNum" sz="quarter" idx="4"/>
          </p:nvPr>
        </p:nvSpPr>
        <p:spPr/>
        <p:txBody>
          <a:bodyPr/>
          <a:lstStyle/>
          <a:p>
            <a:fld id="{2066355A-084C-D24E-9AD2-7E4FC41EA627}" type="slidenum">
              <a:rPr lang="en-US" smtClean="0"/>
              <a:pPr/>
              <a:t>86</a:t>
            </a:fld>
            <a:endParaRPr lang="en-US" dirty="0"/>
          </a:p>
        </p:txBody>
      </p:sp>
    </p:spTree>
    <p:extLst>
      <p:ext uri="{BB962C8B-B14F-4D97-AF65-F5344CB8AC3E}">
        <p14:creationId xmlns:p14="http://schemas.microsoft.com/office/powerpoint/2010/main" val="25288117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DA4A7B4-A185-3741-A2BF-7AA45DAED100}"/>
              </a:ext>
            </a:extLst>
          </p:cNvPr>
          <p:cNvSpPr>
            <a:spLocks noGrp="1"/>
          </p:cNvSpPr>
          <p:nvPr>
            <p:ph idx="1"/>
          </p:nvPr>
        </p:nvSpPr>
        <p:spPr/>
        <p:txBody>
          <a:bodyPr/>
          <a:lstStyle/>
          <a:p>
            <a:r>
              <a:rPr lang="en-US" b="1" dirty="0"/>
              <a:t>What condition does the while loop test for?</a:t>
            </a:r>
          </a:p>
          <a:p>
            <a:endParaRPr lang="en-US" b="1" dirty="0"/>
          </a:p>
          <a:p>
            <a:r>
              <a:rPr lang="en-US" b="1" dirty="0"/>
              <a:t>ANSWER:</a:t>
            </a:r>
          </a:p>
          <a:p>
            <a:pPr lvl="1"/>
            <a:r>
              <a:rPr lang="en-US" dirty="0"/>
              <a:t>The while loop tests for true conditions.</a:t>
            </a:r>
          </a:p>
          <a:p>
            <a:endParaRPr lang="en-US" dirty="0"/>
          </a:p>
        </p:txBody>
      </p:sp>
      <p:sp>
        <p:nvSpPr>
          <p:cNvPr id="3" name="Title 2">
            <a:extLst>
              <a:ext uri="{FF2B5EF4-FFF2-40B4-BE49-F238E27FC236}">
                <a16:creationId xmlns:a16="http://schemas.microsoft.com/office/drawing/2014/main" id="{86BDA48B-5623-7F46-B81F-309A689EAAE4}"/>
              </a:ext>
            </a:extLst>
          </p:cNvPr>
          <p:cNvSpPr>
            <a:spLocks noGrp="1"/>
          </p:cNvSpPr>
          <p:nvPr>
            <p:ph type="title"/>
          </p:nvPr>
        </p:nvSpPr>
        <p:spPr>
          <a:xfrm>
            <a:off x="341924" y="109028"/>
            <a:ext cx="8460151" cy="633458"/>
          </a:xfrm>
        </p:spPr>
        <p:txBody>
          <a:bodyPr/>
          <a:lstStyle/>
          <a:p>
            <a:r>
              <a:rPr lang="en-US" dirty="0"/>
              <a:t>Activity 13-6: Discussing Control Statements in Bash Scripts</a:t>
            </a:r>
          </a:p>
        </p:txBody>
      </p:sp>
      <p:sp>
        <p:nvSpPr>
          <p:cNvPr id="4" name="Slide Number Placeholder 3">
            <a:extLst>
              <a:ext uri="{FF2B5EF4-FFF2-40B4-BE49-F238E27FC236}">
                <a16:creationId xmlns:a16="http://schemas.microsoft.com/office/drawing/2014/main" id="{309EDA5D-928F-0048-A685-E7CEA0BB9A8F}"/>
              </a:ext>
            </a:extLst>
          </p:cNvPr>
          <p:cNvSpPr>
            <a:spLocks noGrp="1"/>
          </p:cNvSpPr>
          <p:nvPr>
            <p:ph type="sldNum" sz="quarter" idx="4"/>
          </p:nvPr>
        </p:nvSpPr>
        <p:spPr/>
        <p:txBody>
          <a:bodyPr/>
          <a:lstStyle/>
          <a:p>
            <a:fld id="{2066355A-084C-D24E-9AD2-7E4FC41EA627}" type="slidenum">
              <a:rPr lang="en-US" smtClean="0"/>
              <a:pPr/>
              <a:t>87</a:t>
            </a:fld>
            <a:endParaRPr lang="en-US" dirty="0"/>
          </a:p>
        </p:txBody>
      </p:sp>
    </p:spTree>
    <p:extLst>
      <p:ext uri="{BB962C8B-B14F-4D97-AF65-F5344CB8AC3E}">
        <p14:creationId xmlns:p14="http://schemas.microsoft.com/office/powerpoint/2010/main" val="33165081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fade">
                                      <p:cBhvr>
                                        <p:cTn id="7" dur="1000"/>
                                        <p:tgtEl>
                                          <p:spTgt spid="2">
                                            <p:txEl>
                                              <p:pRg st="2" end="2"/>
                                            </p:txEl>
                                          </p:spTgt>
                                        </p:tgtEl>
                                      </p:cBhvr>
                                    </p:animEffect>
                                    <p:anim calcmode="lin" valueType="num">
                                      <p:cBhvr>
                                        <p:cTn id="8"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3" end="3"/>
                                            </p:txEl>
                                          </p:spTgt>
                                        </p:tgtEl>
                                        <p:attrNameLst>
                                          <p:attrName>style.visibility</p:attrName>
                                        </p:attrNameLst>
                                      </p:cBhvr>
                                      <p:to>
                                        <p:strVal val="visible"/>
                                      </p:to>
                                    </p:set>
                                    <p:animEffect transition="in" filter="fade">
                                      <p:cBhvr>
                                        <p:cTn id="14" dur="1000"/>
                                        <p:tgtEl>
                                          <p:spTgt spid="2">
                                            <p:txEl>
                                              <p:pRg st="3" end="3"/>
                                            </p:txEl>
                                          </p:spTgt>
                                        </p:tgtEl>
                                      </p:cBhvr>
                                    </p:animEffect>
                                    <p:anim calcmode="lin" valueType="num">
                                      <p:cBhvr>
                                        <p:cTn id="15"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DA4A7B4-A185-3741-A2BF-7AA45DAED100}"/>
              </a:ext>
            </a:extLst>
          </p:cNvPr>
          <p:cNvSpPr>
            <a:spLocks noGrp="1"/>
          </p:cNvSpPr>
          <p:nvPr>
            <p:ph idx="1"/>
          </p:nvPr>
        </p:nvSpPr>
        <p:spPr/>
        <p:txBody>
          <a:bodyPr/>
          <a:lstStyle/>
          <a:p>
            <a:r>
              <a:rPr lang="en-US" b="1" dirty="0"/>
              <a:t>You are creating a script that tests several conditions. Depending on the test outcome, you want one of three things to happen: send the results to a file, execute another script, or send all output to /dev/null. Which type of conditional statement can you use for this script?</a:t>
            </a:r>
          </a:p>
          <a:p>
            <a:endParaRPr lang="en-US" b="1" dirty="0"/>
          </a:p>
          <a:p>
            <a:r>
              <a:rPr lang="en-US" b="1" dirty="0"/>
              <a:t>ANSWER:</a:t>
            </a:r>
          </a:p>
          <a:p>
            <a:pPr lvl="1"/>
            <a:r>
              <a:rPr lang="en-US" dirty="0"/>
              <a:t>The if...</a:t>
            </a:r>
            <a:r>
              <a:rPr lang="en-US" dirty="0" err="1"/>
              <a:t>elif</a:t>
            </a:r>
            <a:r>
              <a:rPr lang="en-US" dirty="0"/>
              <a:t> statement tests several conditions and can perform different actions based on which condition is met. You can also use the case statement to achieve the same result.</a:t>
            </a:r>
          </a:p>
          <a:p>
            <a:endParaRPr lang="en-US" dirty="0"/>
          </a:p>
        </p:txBody>
      </p:sp>
      <p:sp>
        <p:nvSpPr>
          <p:cNvPr id="3" name="Title 2">
            <a:extLst>
              <a:ext uri="{FF2B5EF4-FFF2-40B4-BE49-F238E27FC236}">
                <a16:creationId xmlns:a16="http://schemas.microsoft.com/office/drawing/2014/main" id="{86BDA48B-5623-7F46-B81F-309A689EAAE4}"/>
              </a:ext>
            </a:extLst>
          </p:cNvPr>
          <p:cNvSpPr>
            <a:spLocks noGrp="1"/>
          </p:cNvSpPr>
          <p:nvPr>
            <p:ph type="title"/>
          </p:nvPr>
        </p:nvSpPr>
        <p:spPr>
          <a:xfrm>
            <a:off x="341924" y="109028"/>
            <a:ext cx="8460151" cy="633458"/>
          </a:xfrm>
        </p:spPr>
        <p:txBody>
          <a:bodyPr/>
          <a:lstStyle/>
          <a:p>
            <a:r>
              <a:rPr lang="en-US" dirty="0"/>
              <a:t>Activity 13-6: Discussing Control Statements in Bash Scripts</a:t>
            </a:r>
          </a:p>
        </p:txBody>
      </p:sp>
      <p:sp>
        <p:nvSpPr>
          <p:cNvPr id="4" name="Slide Number Placeholder 3">
            <a:extLst>
              <a:ext uri="{FF2B5EF4-FFF2-40B4-BE49-F238E27FC236}">
                <a16:creationId xmlns:a16="http://schemas.microsoft.com/office/drawing/2014/main" id="{309EDA5D-928F-0048-A685-E7CEA0BB9A8F}"/>
              </a:ext>
            </a:extLst>
          </p:cNvPr>
          <p:cNvSpPr>
            <a:spLocks noGrp="1"/>
          </p:cNvSpPr>
          <p:nvPr>
            <p:ph type="sldNum" sz="quarter" idx="4"/>
          </p:nvPr>
        </p:nvSpPr>
        <p:spPr/>
        <p:txBody>
          <a:bodyPr/>
          <a:lstStyle/>
          <a:p>
            <a:fld id="{2066355A-084C-D24E-9AD2-7E4FC41EA627}" type="slidenum">
              <a:rPr lang="en-US" smtClean="0"/>
              <a:pPr/>
              <a:t>88</a:t>
            </a:fld>
            <a:endParaRPr lang="en-US" dirty="0"/>
          </a:p>
        </p:txBody>
      </p:sp>
    </p:spTree>
    <p:extLst>
      <p:ext uri="{BB962C8B-B14F-4D97-AF65-F5344CB8AC3E}">
        <p14:creationId xmlns:p14="http://schemas.microsoft.com/office/powerpoint/2010/main" val="1148086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fade">
                                      <p:cBhvr>
                                        <p:cTn id="7" dur="1000"/>
                                        <p:tgtEl>
                                          <p:spTgt spid="2">
                                            <p:txEl>
                                              <p:pRg st="2" end="2"/>
                                            </p:txEl>
                                          </p:spTgt>
                                        </p:tgtEl>
                                      </p:cBhvr>
                                    </p:animEffect>
                                    <p:anim calcmode="lin" valueType="num">
                                      <p:cBhvr>
                                        <p:cTn id="8"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3" end="3"/>
                                            </p:txEl>
                                          </p:spTgt>
                                        </p:tgtEl>
                                        <p:attrNameLst>
                                          <p:attrName>style.visibility</p:attrName>
                                        </p:attrNameLst>
                                      </p:cBhvr>
                                      <p:to>
                                        <p:strVal val="visible"/>
                                      </p:to>
                                    </p:set>
                                    <p:animEffect transition="in" filter="fade">
                                      <p:cBhvr>
                                        <p:cTn id="14" dur="1000"/>
                                        <p:tgtEl>
                                          <p:spTgt spid="2">
                                            <p:txEl>
                                              <p:pRg st="3" end="3"/>
                                            </p:txEl>
                                          </p:spTgt>
                                        </p:tgtEl>
                                      </p:cBhvr>
                                    </p:animEffect>
                                    <p:anim calcmode="lin" valueType="num">
                                      <p:cBhvr>
                                        <p:cTn id="15"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DA4A7B4-A185-3741-A2BF-7AA45DAED100}"/>
              </a:ext>
            </a:extLst>
          </p:cNvPr>
          <p:cNvSpPr>
            <a:spLocks noGrp="1"/>
          </p:cNvSpPr>
          <p:nvPr>
            <p:ph idx="1"/>
          </p:nvPr>
        </p:nvSpPr>
        <p:spPr/>
        <p:txBody>
          <a:bodyPr/>
          <a:lstStyle/>
          <a:p>
            <a:r>
              <a:rPr lang="en-US" b="1" dirty="0"/>
              <a:t>You have created a script to check the existence of a file. If the file exists, you want to have the script echo the word "Success" and then exit with an exit code of 0. Otherwise, it should echo "Doesn't exist". Where in the script should you place the exit 0 code?</a:t>
            </a:r>
          </a:p>
          <a:p>
            <a:endParaRPr lang="en-US" b="1" dirty="0"/>
          </a:p>
          <a:p>
            <a:r>
              <a:rPr lang="en-US" b="1" dirty="0"/>
              <a:t>ANSWER:</a:t>
            </a:r>
          </a:p>
          <a:p>
            <a:pPr lvl="1"/>
            <a:r>
              <a:rPr lang="en-US" dirty="0"/>
              <a:t>Within the if...then branch that tests the condition that the file exists, before the else branch.</a:t>
            </a:r>
          </a:p>
          <a:p>
            <a:endParaRPr lang="en-US" dirty="0"/>
          </a:p>
        </p:txBody>
      </p:sp>
      <p:sp>
        <p:nvSpPr>
          <p:cNvPr id="3" name="Title 2">
            <a:extLst>
              <a:ext uri="{FF2B5EF4-FFF2-40B4-BE49-F238E27FC236}">
                <a16:creationId xmlns:a16="http://schemas.microsoft.com/office/drawing/2014/main" id="{86BDA48B-5623-7F46-B81F-309A689EAAE4}"/>
              </a:ext>
            </a:extLst>
          </p:cNvPr>
          <p:cNvSpPr>
            <a:spLocks noGrp="1"/>
          </p:cNvSpPr>
          <p:nvPr>
            <p:ph type="title"/>
          </p:nvPr>
        </p:nvSpPr>
        <p:spPr>
          <a:xfrm>
            <a:off x="341924" y="109028"/>
            <a:ext cx="8460151" cy="633458"/>
          </a:xfrm>
        </p:spPr>
        <p:txBody>
          <a:bodyPr/>
          <a:lstStyle/>
          <a:p>
            <a:r>
              <a:rPr lang="en-US" dirty="0"/>
              <a:t>Activity 13-6: Discussing Control Statements in Bash Scripts</a:t>
            </a:r>
          </a:p>
        </p:txBody>
      </p:sp>
      <p:sp>
        <p:nvSpPr>
          <p:cNvPr id="4" name="Slide Number Placeholder 3">
            <a:extLst>
              <a:ext uri="{FF2B5EF4-FFF2-40B4-BE49-F238E27FC236}">
                <a16:creationId xmlns:a16="http://schemas.microsoft.com/office/drawing/2014/main" id="{309EDA5D-928F-0048-A685-E7CEA0BB9A8F}"/>
              </a:ext>
            </a:extLst>
          </p:cNvPr>
          <p:cNvSpPr>
            <a:spLocks noGrp="1"/>
          </p:cNvSpPr>
          <p:nvPr>
            <p:ph type="sldNum" sz="quarter" idx="4"/>
          </p:nvPr>
        </p:nvSpPr>
        <p:spPr/>
        <p:txBody>
          <a:bodyPr/>
          <a:lstStyle/>
          <a:p>
            <a:fld id="{2066355A-084C-D24E-9AD2-7E4FC41EA627}" type="slidenum">
              <a:rPr lang="en-US" smtClean="0"/>
              <a:pPr/>
              <a:t>89</a:t>
            </a:fld>
            <a:endParaRPr lang="en-US" dirty="0"/>
          </a:p>
        </p:txBody>
      </p:sp>
    </p:spTree>
    <p:extLst>
      <p:ext uri="{BB962C8B-B14F-4D97-AF65-F5344CB8AC3E}">
        <p14:creationId xmlns:p14="http://schemas.microsoft.com/office/powerpoint/2010/main" val="3917917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fade">
                                      <p:cBhvr>
                                        <p:cTn id="7" dur="1000"/>
                                        <p:tgtEl>
                                          <p:spTgt spid="2">
                                            <p:txEl>
                                              <p:pRg st="2" end="2"/>
                                            </p:txEl>
                                          </p:spTgt>
                                        </p:tgtEl>
                                      </p:cBhvr>
                                    </p:animEffect>
                                    <p:anim calcmode="lin" valueType="num">
                                      <p:cBhvr>
                                        <p:cTn id="8"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3" end="3"/>
                                            </p:txEl>
                                          </p:spTgt>
                                        </p:tgtEl>
                                        <p:attrNameLst>
                                          <p:attrName>style.visibility</p:attrName>
                                        </p:attrNameLst>
                                      </p:cBhvr>
                                      <p:to>
                                        <p:strVal val="visible"/>
                                      </p:to>
                                    </p:set>
                                    <p:animEffect transition="in" filter="fade">
                                      <p:cBhvr>
                                        <p:cTn id="14" dur="1000"/>
                                        <p:tgtEl>
                                          <p:spTgt spid="2">
                                            <p:txEl>
                                              <p:pRg st="3" end="3"/>
                                            </p:txEl>
                                          </p:spTgt>
                                        </p:tgtEl>
                                      </p:cBhvr>
                                    </p:animEffect>
                                    <p:anim calcmode="lin" valueType="num">
                                      <p:cBhvr>
                                        <p:cTn id="15"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AC14472-F2F8-4ABE-97A7-9E356BF84B93}"/>
              </a:ext>
            </a:extLst>
          </p:cNvPr>
          <p:cNvSpPr>
            <a:spLocks noGrp="1"/>
          </p:cNvSpPr>
          <p:nvPr>
            <p:ph type="title"/>
          </p:nvPr>
        </p:nvSpPr>
        <p:spPr/>
        <p:txBody>
          <a:bodyPr/>
          <a:lstStyle/>
          <a:p>
            <a:r>
              <a:rPr lang="en-US" dirty="0"/>
              <a:t>The </a:t>
            </a:r>
            <a:r>
              <a:rPr lang="en-US" dirty="0">
                <a:latin typeface="Cutive Mono" panose="020B0604020202020204" charset="0"/>
              </a:rPr>
              <a:t>export</a:t>
            </a:r>
            <a:r>
              <a:rPr lang="en-US" dirty="0"/>
              <a:t> Command (Slide 2 of 2)</a:t>
            </a:r>
          </a:p>
        </p:txBody>
      </p:sp>
      <p:sp>
        <p:nvSpPr>
          <p:cNvPr id="3" name="Slide Number Placeholder 2">
            <a:extLst>
              <a:ext uri="{FF2B5EF4-FFF2-40B4-BE49-F238E27FC236}">
                <a16:creationId xmlns:a16="http://schemas.microsoft.com/office/drawing/2014/main" id="{3C31CFE7-CD9A-4D84-8971-8C0100AFCD8A}"/>
              </a:ext>
            </a:extLst>
          </p:cNvPr>
          <p:cNvSpPr>
            <a:spLocks noGrp="1"/>
          </p:cNvSpPr>
          <p:nvPr>
            <p:ph type="sldNum" sz="quarter" idx="4"/>
          </p:nvPr>
        </p:nvSpPr>
        <p:spPr/>
        <p:txBody>
          <a:bodyPr/>
          <a:lstStyle/>
          <a:p>
            <a:fld id="{2066355A-084C-D24E-9AD2-7E4FC41EA627}" type="slidenum">
              <a:rPr lang="en-US" smtClean="0"/>
              <a:pPr/>
              <a:t>9</a:t>
            </a:fld>
            <a:endParaRPr lang="en-US" dirty="0"/>
          </a:p>
        </p:txBody>
      </p:sp>
      <p:pic>
        <p:nvPicPr>
          <p:cNvPr id="4" name="Picture 3">
            <a:extLst>
              <a:ext uri="{FF2B5EF4-FFF2-40B4-BE49-F238E27FC236}">
                <a16:creationId xmlns:a16="http://schemas.microsoft.com/office/drawing/2014/main" id="{3D499DE5-6E84-4E52-B45E-FC9B577ED3B9}"/>
              </a:ext>
            </a:extLst>
          </p:cNvPr>
          <p:cNvPicPr>
            <a:picLocks noChangeAspect="1"/>
          </p:cNvPicPr>
          <p:nvPr/>
        </p:nvPicPr>
        <p:blipFill>
          <a:blip r:embed="rId2"/>
          <a:stretch>
            <a:fillRect/>
          </a:stretch>
        </p:blipFill>
        <p:spPr>
          <a:xfrm>
            <a:off x="983167" y="708660"/>
            <a:ext cx="7177667" cy="3958593"/>
          </a:xfrm>
          <a:prstGeom prst="rect">
            <a:avLst/>
          </a:prstGeom>
        </p:spPr>
      </p:pic>
    </p:spTree>
    <p:extLst>
      <p:ext uri="{BB962C8B-B14F-4D97-AF65-F5344CB8AC3E}">
        <p14:creationId xmlns:p14="http://schemas.microsoft.com/office/powerpoint/2010/main" val="299936412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DA4A7B4-A185-3741-A2BF-7AA45DAED100}"/>
              </a:ext>
            </a:extLst>
          </p:cNvPr>
          <p:cNvSpPr>
            <a:spLocks noGrp="1"/>
          </p:cNvSpPr>
          <p:nvPr>
            <p:ph idx="1"/>
          </p:nvPr>
        </p:nvSpPr>
        <p:spPr/>
        <p:txBody>
          <a:bodyPr/>
          <a:lstStyle/>
          <a:p>
            <a:r>
              <a:rPr lang="en-US" b="1" dirty="0"/>
              <a:t>True or false? There is a limit to the number of conditions in a case statement.</a:t>
            </a:r>
          </a:p>
          <a:p>
            <a:endParaRPr lang="en-US" b="1" dirty="0"/>
          </a:p>
          <a:p>
            <a:r>
              <a:rPr lang="en-US" b="1" dirty="0"/>
              <a:t>ANSWER:</a:t>
            </a:r>
          </a:p>
          <a:p>
            <a:pPr lvl="1"/>
            <a:r>
              <a:rPr lang="en-US" dirty="0"/>
              <a:t>False. You can have as many conditions as necessary.</a:t>
            </a:r>
          </a:p>
          <a:p>
            <a:endParaRPr lang="en-US" dirty="0"/>
          </a:p>
        </p:txBody>
      </p:sp>
      <p:sp>
        <p:nvSpPr>
          <p:cNvPr id="3" name="Title 2">
            <a:extLst>
              <a:ext uri="{FF2B5EF4-FFF2-40B4-BE49-F238E27FC236}">
                <a16:creationId xmlns:a16="http://schemas.microsoft.com/office/drawing/2014/main" id="{86BDA48B-5623-7F46-B81F-309A689EAAE4}"/>
              </a:ext>
            </a:extLst>
          </p:cNvPr>
          <p:cNvSpPr>
            <a:spLocks noGrp="1"/>
          </p:cNvSpPr>
          <p:nvPr>
            <p:ph type="title"/>
          </p:nvPr>
        </p:nvSpPr>
        <p:spPr>
          <a:xfrm>
            <a:off x="341924" y="109028"/>
            <a:ext cx="8460151" cy="633458"/>
          </a:xfrm>
        </p:spPr>
        <p:txBody>
          <a:bodyPr/>
          <a:lstStyle/>
          <a:p>
            <a:r>
              <a:rPr lang="en-US" dirty="0"/>
              <a:t>Activity 13-6: Discussing Control Statements in Bash Scripts</a:t>
            </a:r>
          </a:p>
        </p:txBody>
      </p:sp>
      <p:sp>
        <p:nvSpPr>
          <p:cNvPr id="4" name="Slide Number Placeholder 3">
            <a:extLst>
              <a:ext uri="{FF2B5EF4-FFF2-40B4-BE49-F238E27FC236}">
                <a16:creationId xmlns:a16="http://schemas.microsoft.com/office/drawing/2014/main" id="{309EDA5D-928F-0048-A685-E7CEA0BB9A8F}"/>
              </a:ext>
            </a:extLst>
          </p:cNvPr>
          <p:cNvSpPr>
            <a:spLocks noGrp="1"/>
          </p:cNvSpPr>
          <p:nvPr>
            <p:ph type="sldNum" sz="quarter" idx="4"/>
          </p:nvPr>
        </p:nvSpPr>
        <p:spPr/>
        <p:txBody>
          <a:bodyPr/>
          <a:lstStyle/>
          <a:p>
            <a:fld id="{2066355A-084C-D24E-9AD2-7E4FC41EA627}" type="slidenum">
              <a:rPr lang="en-US" smtClean="0"/>
              <a:pPr/>
              <a:t>90</a:t>
            </a:fld>
            <a:endParaRPr lang="en-US" dirty="0"/>
          </a:p>
        </p:txBody>
      </p:sp>
    </p:spTree>
    <p:extLst>
      <p:ext uri="{BB962C8B-B14F-4D97-AF65-F5344CB8AC3E}">
        <p14:creationId xmlns:p14="http://schemas.microsoft.com/office/powerpoint/2010/main" val="33452436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fade">
                                      <p:cBhvr>
                                        <p:cTn id="7" dur="1000"/>
                                        <p:tgtEl>
                                          <p:spTgt spid="2">
                                            <p:txEl>
                                              <p:pRg st="2" end="2"/>
                                            </p:txEl>
                                          </p:spTgt>
                                        </p:tgtEl>
                                      </p:cBhvr>
                                    </p:animEffect>
                                    <p:anim calcmode="lin" valueType="num">
                                      <p:cBhvr>
                                        <p:cTn id="8"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3" end="3"/>
                                            </p:txEl>
                                          </p:spTgt>
                                        </p:tgtEl>
                                        <p:attrNameLst>
                                          <p:attrName>style.visibility</p:attrName>
                                        </p:attrNameLst>
                                      </p:cBhvr>
                                      <p:to>
                                        <p:strVal val="visible"/>
                                      </p:to>
                                    </p:set>
                                    <p:animEffect transition="in" filter="fade">
                                      <p:cBhvr>
                                        <p:cTn id="14" dur="1000"/>
                                        <p:tgtEl>
                                          <p:spTgt spid="2">
                                            <p:txEl>
                                              <p:pRg st="3" end="3"/>
                                            </p:txEl>
                                          </p:spTgt>
                                        </p:tgtEl>
                                      </p:cBhvr>
                                    </p:animEffect>
                                    <p:anim calcmode="lin" valueType="num">
                                      <p:cBhvr>
                                        <p:cTn id="15"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DA4A7B4-A185-3741-A2BF-7AA45DAED100}"/>
              </a:ext>
            </a:extLst>
          </p:cNvPr>
          <p:cNvSpPr>
            <a:spLocks noGrp="1"/>
          </p:cNvSpPr>
          <p:nvPr>
            <p:ph idx="1"/>
          </p:nvPr>
        </p:nvSpPr>
        <p:spPr>
          <a:xfrm>
            <a:off x="341923" y="861078"/>
            <a:ext cx="8460152" cy="3701556"/>
          </a:xfrm>
        </p:spPr>
        <p:txBody>
          <a:bodyPr/>
          <a:lstStyle/>
          <a:p>
            <a:r>
              <a:rPr lang="en-US" sz="1600" b="1" dirty="0"/>
              <a:t>Your colleague has written a script with an array called names that holds the names of various users. In the script, a for loop iterates through each value in the array. The script is supposed to echo each name to the CLI, but instead, it only echoes the first name in the array multiple times. You confirm that the for loop has the proper syntax, so the problem must lie elsewhere. What do you think the problem is with the script?</a:t>
            </a:r>
          </a:p>
          <a:p>
            <a:endParaRPr lang="en-US" sz="1600" b="1" dirty="0"/>
          </a:p>
          <a:p>
            <a:r>
              <a:rPr lang="en-US" sz="1600" b="1" dirty="0"/>
              <a:t>ANSWER:</a:t>
            </a:r>
          </a:p>
          <a:p>
            <a:pPr lvl="1"/>
            <a:r>
              <a:rPr lang="en-US" sz="1400" dirty="0"/>
              <a:t>It's likely that the echo statement within the for loop is referencing the $names array directly, whereas it should be referencing the iterator variable instead.</a:t>
            </a:r>
          </a:p>
        </p:txBody>
      </p:sp>
      <p:sp>
        <p:nvSpPr>
          <p:cNvPr id="3" name="Title 2">
            <a:extLst>
              <a:ext uri="{FF2B5EF4-FFF2-40B4-BE49-F238E27FC236}">
                <a16:creationId xmlns:a16="http://schemas.microsoft.com/office/drawing/2014/main" id="{86BDA48B-5623-7F46-B81F-309A689EAAE4}"/>
              </a:ext>
            </a:extLst>
          </p:cNvPr>
          <p:cNvSpPr>
            <a:spLocks noGrp="1"/>
          </p:cNvSpPr>
          <p:nvPr>
            <p:ph type="title"/>
          </p:nvPr>
        </p:nvSpPr>
        <p:spPr>
          <a:xfrm>
            <a:off x="341924" y="109028"/>
            <a:ext cx="8460151" cy="633458"/>
          </a:xfrm>
        </p:spPr>
        <p:txBody>
          <a:bodyPr/>
          <a:lstStyle/>
          <a:p>
            <a:r>
              <a:rPr lang="en-US" dirty="0"/>
              <a:t>Activity 13-6: Discussing Control Statements in Bash Scripts</a:t>
            </a:r>
          </a:p>
        </p:txBody>
      </p:sp>
      <p:sp>
        <p:nvSpPr>
          <p:cNvPr id="4" name="Slide Number Placeholder 3">
            <a:extLst>
              <a:ext uri="{FF2B5EF4-FFF2-40B4-BE49-F238E27FC236}">
                <a16:creationId xmlns:a16="http://schemas.microsoft.com/office/drawing/2014/main" id="{309EDA5D-928F-0048-A685-E7CEA0BB9A8F}"/>
              </a:ext>
            </a:extLst>
          </p:cNvPr>
          <p:cNvSpPr>
            <a:spLocks noGrp="1"/>
          </p:cNvSpPr>
          <p:nvPr>
            <p:ph type="sldNum" sz="quarter" idx="4"/>
          </p:nvPr>
        </p:nvSpPr>
        <p:spPr/>
        <p:txBody>
          <a:bodyPr/>
          <a:lstStyle/>
          <a:p>
            <a:fld id="{2066355A-084C-D24E-9AD2-7E4FC41EA627}" type="slidenum">
              <a:rPr lang="en-US" smtClean="0"/>
              <a:pPr/>
              <a:t>91</a:t>
            </a:fld>
            <a:endParaRPr lang="en-US" dirty="0"/>
          </a:p>
        </p:txBody>
      </p:sp>
    </p:spTree>
    <p:extLst>
      <p:ext uri="{BB962C8B-B14F-4D97-AF65-F5344CB8AC3E}">
        <p14:creationId xmlns:p14="http://schemas.microsoft.com/office/powerpoint/2010/main" val="3204024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fade">
                                      <p:cBhvr>
                                        <p:cTn id="7" dur="1000"/>
                                        <p:tgtEl>
                                          <p:spTgt spid="2">
                                            <p:txEl>
                                              <p:pRg st="2" end="2"/>
                                            </p:txEl>
                                          </p:spTgt>
                                        </p:tgtEl>
                                      </p:cBhvr>
                                    </p:animEffect>
                                    <p:anim calcmode="lin" valueType="num">
                                      <p:cBhvr>
                                        <p:cTn id="8"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3" end="3"/>
                                            </p:txEl>
                                          </p:spTgt>
                                        </p:tgtEl>
                                        <p:attrNameLst>
                                          <p:attrName>style.visibility</p:attrName>
                                        </p:attrNameLst>
                                      </p:cBhvr>
                                      <p:to>
                                        <p:strVal val="visible"/>
                                      </p:to>
                                    </p:set>
                                    <p:animEffect transition="in" filter="fade">
                                      <p:cBhvr>
                                        <p:cTn id="14" dur="1000"/>
                                        <p:tgtEl>
                                          <p:spTgt spid="2">
                                            <p:txEl>
                                              <p:pRg st="3" end="3"/>
                                            </p:txEl>
                                          </p:spTgt>
                                        </p:tgtEl>
                                      </p:cBhvr>
                                    </p:animEffect>
                                    <p:anim calcmode="lin" valueType="num">
                                      <p:cBhvr>
                                        <p:cTn id="15"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4073E66D-F2DA-46DC-AA80-CC0C7CD2286C}"/>
              </a:ext>
            </a:extLst>
          </p:cNvPr>
          <p:cNvSpPr>
            <a:spLocks noGrp="1"/>
          </p:cNvSpPr>
          <p:nvPr>
            <p:ph idx="1"/>
          </p:nvPr>
        </p:nvSpPr>
        <p:spPr/>
        <p:txBody>
          <a:bodyPr/>
          <a:lstStyle/>
          <a:p>
            <a:r>
              <a:rPr lang="en-US" dirty="0"/>
              <a:t>Script should be more useful to admins who need to view reports.</a:t>
            </a:r>
          </a:p>
          <a:p>
            <a:r>
              <a:rPr lang="en-US" dirty="0"/>
              <a:t>Enable script to make decisions based on conditions.</a:t>
            </a:r>
          </a:p>
          <a:p>
            <a:r>
              <a:rPr lang="en-US" dirty="0"/>
              <a:t>You'll use </a:t>
            </a:r>
            <a:r>
              <a:rPr lang="en-US" dirty="0">
                <a:latin typeface="Cutive Mono" panose="020B0604020202020204" charset="0"/>
              </a:rPr>
              <a:t>if</a:t>
            </a:r>
            <a:r>
              <a:rPr lang="en-US" dirty="0"/>
              <a:t> statements to output different messages.</a:t>
            </a:r>
          </a:p>
          <a:p>
            <a:pPr lvl="1"/>
            <a:r>
              <a:rPr lang="en-US" dirty="0"/>
              <a:t>Based on thresholds of percentage full.</a:t>
            </a:r>
          </a:p>
          <a:p>
            <a:pPr lvl="1"/>
            <a:r>
              <a:rPr lang="en-US" dirty="0"/>
              <a:t>Devices close to full will trigger an urgent warning.</a:t>
            </a:r>
          </a:p>
          <a:p>
            <a:pPr lvl="1"/>
            <a:r>
              <a:rPr lang="en-US" dirty="0"/>
              <a:t>Less full devices will trigger less urgent messages.</a:t>
            </a:r>
          </a:p>
        </p:txBody>
      </p:sp>
      <p:sp>
        <p:nvSpPr>
          <p:cNvPr id="5" name="Title 4">
            <a:extLst>
              <a:ext uri="{FF2B5EF4-FFF2-40B4-BE49-F238E27FC236}">
                <a16:creationId xmlns:a16="http://schemas.microsoft.com/office/drawing/2014/main" id="{8DE7B3D2-DB8E-4C70-8D29-815F47693D41}"/>
              </a:ext>
            </a:extLst>
          </p:cNvPr>
          <p:cNvSpPr>
            <a:spLocks noGrp="1"/>
          </p:cNvSpPr>
          <p:nvPr>
            <p:ph type="title"/>
          </p:nvPr>
        </p:nvSpPr>
        <p:spPr>
          <a:xfrm>
            <a:off x="341925" y="123010"/>
            <a:ext cx="7883768" cy="633458"/>
          </a:xfrm>
        </p:spPr>
        <p:txBody>
          <a:bodyPr/>
          <a:lstStyle/>
          <a:p>
            <a:r>
              <a:rPr lang="en-US" dirty="0"/>
              <a:t>Activity: Incorporating Conditional Statements in Bash Scripts</a:t>
            </a:r>
          </a:p>
        </p:txBody>
      </p:sp>
      <p:sp>
        <p:nvSpPr>
          <p:cNvPr id="3" name="Slide Number Placeholder 2">
            <a:extLst>
              <a:ext uri="{FF2B5EF4-FFF2-40B4-BE49-F238E27FC236}">
                <a16:creationId xmlns:a16="http://schemas.microsoft.com/office/drawing/2014/main" id="{4CEC6E23-C880-4185-8F2A-5B69C4422B8E}"/>
              </a:ext>
            </a:extLst>
          </p:cNvPr>
          <p:cNvSpPr>
            <a:spLocks noGrp="1"/>
          </p:cNvSpPr>
          <p:nvPr>
            <p:ph type="sldNum" sz="quarter" idx="4"/>
          </p:nvPr>
        </p:nvSpPr>
        <p:spPr/>
        <p:txBody>
          <a:bodyPr/>
          <a:lstStyle/>
          <a:p>
            <a:fld id="{2066355A-084C-D24E-9AD2-7E4FC41EA627}" type="slidenum">
              <a:rPr lang="en-US" smtClean="0"/>
              <a:pPr/>
              <a:t>92</a:t>
            </a:fld>
            <a:endParaRPr lang="en-US" dirty="0"/>
          </a:p>
        </p:txBody>
      </p:sp>
    </p:spTree>
    <p:extLst>
      <p:ext uri="{BB962C8B-B14F-4D97-AF65-F5344CB8AC3E}">
        <p14:creationId xmlns:p14="http://schemas.microsoft.com/office/powerpoint/2010/main" val="245680187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9934902-1A53-4C7E-998E-E81FB31A95E3}"/>
              </a:ext>
            </a:extLst>
          </p:cNvPr>
          <p:cNvSpPr>
            <a:spLocks noGrp="1"/>
          </p:cNvSpPr>
          <p:nvPr>
            <p:ph idx="1"/>
          </p:nvPr>
        </p:nvSpPr>
        <p:spPr/>
        <p:txBody>
          <a:bodyPr/>
          <a:lstStyle/>
          <a:p>
            <a:r>
              <a:rPr lang="en-US" dirty="0"/>
              <a:t>Script still needs improvement.</a:t>
            </a:r>
          </a:p>
          <a:p>
            <a:r>
              <a:rPr lang="en-US" dirty="0"/>
              <a:t>You want to output status of all storage devices.</a:t>
            </a:r>
          </a:p>
          <a:p>
            <a:r>
              <a:rPr lang="en-US" dirty="0"/>
              <a:t>You need to do this programmatically, not statically.</a:t>
            </a:r>
          </a:p>
          <a:p>
            <a:pPr lvl="1"/>
            <a:r>
              <a:rPr lang="en-US" dirty="0"/>
              <a:t>Devices are likely to change.</a:t>
            </a:r>
          </a:p>
          <a:p>
            <a:r>
              <a:rPr lang="en-US" dirty="0"/>
              <a:t>You'll leverage a </a:t>
            </a:r>
            <a:r>
              <a:rPr lang="en-US" dirty="0">
                <a:latin typeface="Cutive Mono" panose="020B0604020202020204" charset="0"/>
              </a:rPr>
              <a:t>for</a:t>
            </a:r>
            <a:r>
              <a:rPr lang="en-US" dirty="0"/>
              <a:t> loop.</a:t>
            </a:r>
          </a:p>
          <a:p>
            <a:pPr lvl="1"/>
            <a:r>
              <a:rPr lang="en-US" dirty="0"/>
              <a:t>Iterate over all devices and perform necessary checks.</a:t>
            </a:r>
          </a:p>
        </p:txBody>
      </p:sp>
      <p:sp>
        <p:nvSpPr>
          <p:cNvPr id="3" name="Title 2">
            <a:extLst>
              <a:ext uri="{FF2B5EF4-FFF2-40B4-BE49-F238E27FC236}">
                <a16:creationId xmlns:a16="http://schemas.microsoft.com/office/drawing/2014/main" id="{2D463588-D29F-40DD-B215-12A4F283FB42}"/>
              </a:ext>
            </a:extLst>
          </p:cNvPr>
          <p:cNvSpPr>
            <a:spLocks noGrp="1"/>
          </p:cNvSpPr>
          <p:nvPr>
            <p:ph type="title"/>
          </p:nvPr>
        </p:nvSpPr>
        <p:spPr/>
        <p:txBody>
          <a:bodyPr/>
          <a:lstStyle/>
          <a:p>
            <a:r>
              <a:rPr lang="en-US" dirty="0"/>
              <a:t>Activity: Incorporating Loops in Bash Scripts</a:t>
            </a:r>
          </a:p>
        </p:txBody>
      </p:sp>
      <p:sp>
        <p:nvSpPr>
          <p:cNvPr id="4" name="Slide Number Placeholder 3">
            <a:extLst>
              <a:ext uri="{FF2B5EF4-FFF2-40B4-BE49-F238E27FC236}">
                <a16:creationId xmlns:a16="http://schemas.microsoft.com/office/drawing/2014/main" id="{E329C075-7657-4018-8A75-A53A1CF60258}"/>
              </a:ext>
            </a:extLst>
          </p:cNvPr>
          <p:cNvSpPr>
            <a:spLocks noGrp="1"/>
          </p:cNvSpPr>
          <p:nvPr>
            <p:ph type="sldNum" sz="quarter" idx="4"/>
          </p:nvPr>
        </p:nvSpPr>
        <p:spPr/>
        <p:txBody>
          <a:bodyPr/>
          <a:lstStyle/>
          <a:p>
            <a:fld id="{2066355A-084C-D24E-9AD2-7E4FC41EA627}" type="slidenum">
              <a:rPr lang="en-US" smtClean="0"/>
              <a:pPr/>
              <a:t>93</a:t>
            </a:fld>
            <a:endParaRPr lang="en-US" dirty="0"/>
          </a:p>
        </p:txBody>
      </p:sp>
    </p:spTree>
    <p:extLst>
      <p:ext uri="{BB962C8B-B14F-4D97-AF65-F5344CB8AC3E}">
        <p14:creationId xmlns:p14="http://schemas.microsoft.com/office/powerpoint/2010/main" val="277104047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3D35D39-7CAB-134B-8E89-D0F1CE1B82CA}"/>
              </a:ext>
            </a:extLst>
          </p:cNvPr>
          <p:cNvSpPr>
            <a:spLocks noGrp="1"/>
          </p:cNvSpPr>
          <p:nvPr>
            <p:ph type="body" sz="quarter" idx="13"/>
          </p:nvPr>
        </p:nvSpPr>
        <p:spPr/>
        <p:txBody>
          <a:bodyPr/>
          <a:lstStyle/>
          <a:p>
            <a:r>
              <a:rPr lang="en-US" dirty="0"/>
              <a:t>What environment variables might you configure in your shell environment?</a:t>
            </a:r>
          </a:p>
          <a:p>
            <a:r>
              <a:rPr lang="en-US" dirty="0"/>
              <a:t>What are the various tasks that you might perform in your environment by running a shell script?</a:t>
            </a:r>
            <a:endParaRPr lang="en-US" dirty="0">
              <a:solidFill>
                <a:srgbClr val="45545F"/>
              </a:solidFill>
            </a:endParaRPr>
          </a:p>
        </p:txBody>
      </p:sp>
      <p:sp>
        <p:nvSpPr>
          <p:cNvPr id="3" name="Slide Number Placeholder 2">
            <a:extLst>
              <a:ext uri="{FF2B5EF4-FFF2-40B4-BE49-F238E27FC236}">
                <a16:creationId xmlns:a16="http://schemas.microsoft.com/office/drawing/2014/main" id="{ABBD8280-5882-AA48-BA86-A9C40DAEB2D9}"/>
              </a:ext>
            </a:extLst>
          </p:cNvPr>
          <p:cNvSpPr>
            <a:spLocks noGrp="1"/>
          </p:cNvSpPr>
          <p:nvPr>
            <p:ph type="sldNum" sz="quarter" idx="4"/>
          </p:nvPr>
        </p:nvSpPr>
        <p:spPr/>
        <p:txBody>
          <a:bodyPr/>
          <a:lstStyle/>
          <a:p>
            <a:fld id="{2066355A-084C-D24E-9AD2-7E4FC41EA627}" type="slidenum">
              <a:rPr lang="en-US" smtClean="0"/>
              <a:pPr/>
              <a:t>94</a:t>
            </a:fld>
            <a:endParaRPr lang="en-US" dirty="0"/>
          </a:p>
        </p:txBody>
      </p:sp>
    </p:spTree>
    <p:extLst>
      <p:ext uri="{BB962C8B-B14F-4D97-AF65-F5344CB8AC3E}">
        <p14:creationId xmlns:p14="http://schemas.microsoft.com/office/powerpoint/2010/main" val="712229857"/>
      </p:ext>
    </p:extLst>
  </p:cSld>
  <p:clrMapOvr>
    <a:masterClrMapping/>
  </p:clrMapOvr>
</p:sld>
</file>

<file path=ppt/theme/theme1.xml><?xml version="1.0" encoding="utf-8"?>
<a:theme xmlns:a="http://schemas.openxmlformats.org/drawingml/2006/main" name="2_LO-CompTIA">
  <a:themeElements>
    <a:clrScheme name="CompTIA">
      <a:dk1>
        <a:srgbClr val="000000"/>
      </a:dk1>
      <a:lt1>
        <a:srgbClr val="FFFFFF"/>
      </a:lt1>
      <a:dk2>
        <a:srgbClr val="000000"/>
      </a:dk2>
      <a:lt2>
        <a:srgbClr val="FFFFFF"/>
      </a:lt2>
      <a:accent1>
        <a:srgbClr val="007C9E"/>
      </a:accent1>
      <a:accent2>
        <a:srgbClr val="004D71"/>
      </a:accent2>
      <a:accent3>
        <a:srgbClr val="45545F"/>
      </a:accent3>
      <a:accent4>
        <a:srgbClr val="AFB6BA"/>
      </a:accent4>
      <a:accent5>
        <a:srgbClr val="F26C23"/>
      </a:accent5>
      <a:accent6>
        <a:srgbClr val="B24EC3"/>
      </a:accent6>
      <a:hlink>
        <a:srgbClr val="009DDC"/>
      </a:hlink>
      <a:folHlink>
        <a:srgbClr val="009DDC"/>
      </a:folHlink>
    </a:clrScheme>
    <a:fontScheme name="Open Sans">
      <a:majorFont>
        <a:latin typeface="Open Sans Semibold"/>
        <a:ea typeface=""/>
        <a:cs typeface=""/>
      </a:majorFont>
      <a:minorFont>
        <a:latin typeface="Open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28575" cap="flat" cmpd="sng" algn="ctr">
          <a:solidFill>
            <a:srgbClr val="FF0000"/>
          </a:solidFill>
          <a:prstDash val="solid"/>
        </a:ln>
        <a:effectLst/>
      </a:spPr>
      <a:bodyPr rtlCol="0" anchor="ctr"/>
      <a:lstStyle>
        <a:defPPr algn="ctr" defTabSz="914400">
          <a:defRPr sz="1100" b="1" kern="0" dirty="0" err="1" smtClean="0">
            <a:solidFill>
              <a:srgbClr val="FF0000"/>
            </a:solidFill>
            <a:latin typeface="Arial"/>
          </a:defRPr>
        </a:defPPr>
      </a:lstStyle>
    </a:spDef>
    <a:lnDef>
      <a:spPr>
        <a:ln w="19050">
          <a:solidFill>
            <a:schemeClr val="tx1"/>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1" id="{A73B4614-A704-0542-87E6-5897E6E538EB}" vid="{7EAF2078-CBFB-A14D-8A0C-8040B93EE74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F8AB8BE3257A504EB15FA3D006F5CE14" ma:contentTypeVersion="12" ma:contentTypeDescription="Create a new document." ma:contentTypeScope="" ma:versionID="418cf6fe0ea8ffec7f4bbd14d3bb840a">
  <xsd:schema xmlns:xsd="http://www.w3.org/2001/XMLSchema" xmlns:xs="http://www.w3.org/2001/XMLSchema" xmlns:p="http://schemas.microsoft.com/office/2006/metadata/properties" xmlns:ns2="95a46270-66ec-4bdf-aabc-d78887d51418" xmlns:ns3="315eb565-7267-4a95-9087-2f433ded3c8b" targetNamespace="http://schemas.microsoft.com/office/2006/metadata/properties" ma:root="true" ma:fieldsID="fcf3f344b082f4df2f3eec2af3a5ce44" ns2:_="" ns3:_="">
    <xsd:import namespace="95a46270-66ec-4bdf-aabc-d78887d51418"/>
    <xsd:import namespace="315eb565-7267-4a95-9087-2f433ded3c8b"/>
    <xsd:element name="properties">
      <xsd:complexType>
        <xsd:sequence>
          <xsd:element name="documentManagement">
            <xsd:complexType>
              <xsd:all>
                <xsd:element ref="ns2:MediaServiceMetadata" minOccurs="0"/>
                <xsd:element ref="ns2:MediaServiceFastMetadata" minOccurs="0"/>
                <xsd:element ref="ns2:MediaServiceDateTaken" minOccurs="0"/>
                <xsd:element ref="ns3:SharedWithUsers" minOccurs="0"/>
                <xsd:element ref="ns3:SharedWithDetails" minOccurs="0"/>
                <xsd:element ref="ns2:MediaServiceAutoTags" minOccurs="0"/>
                <xsd:element ref="ns2:MediaServiceOCR" minOccurs="0"/>
                <xsd:element ref="ns2:MediaServiceEventHashCode" minOccurs="0"/>
                <xsd:element ref="ns2:MediaServiceGenerationTime" minOccurs="0"/>
                <xsd:element ref="ns2:MediaServiceLocation"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5a46270-66ec-4bdf-aabc-d78887d5141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3" nillable="true" ma:displayName="MediaServiceAutoTags" ma:internalName="MediaServiceAutoTags" ma:readOnly="true">
      <xsd:simpleType>
        <xsd:restriction base="dms:Text"/>
      </xsd:simpleType>
    </xsd:element>
    <xsd:element name="MediaServiceOCR" ma:index="14" nillable="true" ma:displayName="MediaServiceOCR" ma:internalName="MediaServiceOCR" ma:readOnly="true">
      <xsd:simpleType>
        <xsd:restriction base="dms:Note">
          <xsd:maxLength value="255"/>
        </xsd:restriction>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Location" ma:index="17" nillable="true" ma:displayName="Location" ma:internalName="MediaServiceLocation"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315eb565-7267-4a95-9087-2f433ded3c8b"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123EA5F-5F43-4E14-B16C-CE529CE0251C}">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9DE427A9-A4CF-4F82-9464-6158865D943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5a46270-66ec-4bdf-aabc-d78887d51418"/>
    <ds:schemaRef ds:uri="315eb565-7267-4a95-9087-2f433ded3c8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E734F3A0-112A-47D4-8DEF-C8401B0BA0B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1937</TotalTime>
  <Words>5504</Words>
  <Application>Microsoft Macintosh PowerPoint</Application>
  <PresentationFormat>On-screen Show (16:9)</PresentationFormat>
  <Paragraphs>794</Paragraphs>
  <Slides>94</Slides>
  <Notes>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94</vt:i4>
      </vt:variant>
    </vt:vector>
  </HeadingPairs>
  <TitlesOfParts>
    <vt:vector size="100" baseType="lpstr">
      <vt:lpstr>Arial</vt:lpstr>
      <vt:lpstr>Open Sans SemiBold</vt:lpstr>
      <vt:lpstr>Cutive Mono</vt:lpstr>
      <vt:lpstr>Open Sans</vt:lpstr>
      <vt:lpstr>Calibri</vt:lpstr>
      <vt:lpstr>2_LO-CompTIA</vt:lpstr>
      <vt:lpstr>Working with Bash Scripts</vt:lpstr>
      <vt:lpstr>Topic A: Customize the Bash Shell Environment</vt:lpstr>
      <vt:lpstr>Shell Environment</vt:lpstr>
      <vt:lpstr>Shell Spawn</vt:lpstr>
      <vt:lpstr>Scripts</vt:lpstr>
      <vt:lpstr>Variables</vt:lpstr>
      <vt:lpstr>Environment Variables</vt:lpstr>
      <vt:lpstr>The export Command (Slide 1 of 2)</vt:lpstr>
      <vt:lpstr>The export Command (Slide 2 of 2)</vt:lpstr>
      <vt:lpstr>The env Command (Slide 1 of 2)</vt:lpstr>
      <vt:lpstr>The env Command (Slide 2 of 2)</vt:lpstr>
      <vt:lpstr>Search Paths</vt:lpstr>
      <vt:lpstr>HISTFILESIZE</vt:lpstr>
      <vt:lpstr>The alias Command (Slide 1 of 2)</vt:lpstr>
      <vt:lpstr>The alias Command (Slide 2 of 2)</vt:lpstr>
      <vt:lpstr>The time Command (Slide 1 of 2)</vt:lpstr>
      <vt:lpstr>The time Command (Slide 2 of 2)</vt:lpstr>
      <vt:lpstr>Environment and Shell Troubleshooting</vt:lpstr>
      <vt:lpstr>PowerPoint Presentation</vt:lpstr>
      <vt:lpstr>Activity 13-1: Discussing the Bash Shell Environment</vt:lpstr>
      <vt:lpstr>Activity 13-1: Discussing the Bash Shell Environment</vt:lpstr>
      <vt:lpstr>Activity 13-1: Discussing the Bash Shell Environment</vt:lpstr>
      <vt:lpstr>Activity 13-1: Discussing the Bash Shell Environment</vt:lpstr>
      <vt:lpstr>Activity 13-1: Discussing the Bash Shell Environment</vt:lpstr>
      <vt:lpstr>Activity: Customizing the Bash Shell Environment</vt:lpstr>
      <vt:lpstr>Topic B: Identify Scripting and Programming Fundamentals</vt:lpstr>
      <vt:lpstr>Bash Scripting</vt:lpstr>
      <vt:lpstr>Syntax</vt:lpstr>
      <vt:lpstr>Variable Assignment</vt:lpstr>
      <vt:lpstr>Variable Substitution</vt:lpstr>
      <vt:lpstr>Common Operators</vt:lpstr>
      <vt:lpstr>String Literals</vt:lpstr>
      <vt:lpstr>Escape Character</vt:lpstr>
      <vt:lpstr>Arrays</vt:lpstr>
      <vt:lpstr>Functions</vt:lpstr>
      <vt:lpstr>Comments</vt:lpstr>
      <vt:lpstr>Activity: Identifying Scripting and Programming Fundamentals</vt:lpstr>
      <vt:lpstr>Activity 13-3: Identifying Scripting and Programming Fundamentals</vt:lpstr>
      <vt:lpstr>Activity 13-3: Identifying Scripting and Programming Fundamentals</vt:lpstr>
      <vt:lpstr>Activity 13-3: Identifying Scripting and Programming Fundamentals</vt:lpstr>
      <vt:lpstr>Activity 13-3: Identifying Scripting and Programming Fundamentals</vt:lpstr>
      <vt:lpstr>Activity 13-3: Identifying Scripting and Programming Fundamentals</vt:lpstr>
      <vt:lpstr>Activity 13-3: Identifying Scripting and Programming Fundamentals</vt:lpstr>
      <vt:lpstr>Activity 13-3: Identifying Scripting and Programming Fundamentals</vt:lpstr>
      <vt:lpstr>Activity 13-3: Identifying Scripting and Programming Fundamentals</vt:lpstr>
      <vt:lpstr>Topic C: Write and Execute a Simple Bash Script</vt:lpstr>
      <vt:lpstr>#!/bin/bash</vt:lpstr>
      <vt:lpstr>Metacharacters (Slide 1 of 2)</vt:lpstr>
      <vt:lpstr>Metacharacters (Slide 2 of 2)</vt:lpstr>
      <vt:lpstr>Exit Codes</vt:lpstr>
      <vt:lpstr>Redirection and Piping</vt:lpstr>
      <vt:lpstr>Shell Expansion</vt:lpstr>
      <vt:lpstr>Variable Substitution with Braces</vt:lpstr>
      <vt:lpstr>Command Substitution</vt:lpstr>
      <vt:lpstr>Globbing</vt:lpstr>
      <vt:lpstr>Positional Parameters</vt:lpstr>
      <vt:lpstr>The exec Command</vt:lpstr>
      <vt:lpstr>The source Command</vt:lpstr>
      <vt:lpstr>Script File Extensions</vt:lpstr>
      <vt:lpstr>Script Permissions</vt:lpstr>
      <vt:lpstr>PowerPoint Presentation</vt:lpstr>
      <vt:lpstr>Activity 13-4: Discussing Writing and Executing a Simple Bash Script</vt:lpstr>
      <vt:lpstr>Activity 13-4: Discussing Writing and Executing a Simple Bash Script</vt:lpstr>
      <vt:lpstr>Activity 13-4: Discussing Writing and Executing a Simple Bash Script</vt:lpstr>
      <vt:lpstr>Activity 13-4: Discussing Writing and Executing a Simple Bash Script</vt:lpstr>
      <vt:lpstr>Activity 13-4: Discussing Writing and Executing a Simple Bash Script</vt:lpstr>
      <vt:lpstr>Activity: Writing and Executing a Simple Bash Script</vt:lpstr>
      <vt:lpstr>Topic D: Incorporate Control Statements in Bash Scripts</vt:lpstr>
      <vt:lpstr>Logic and Control Statements</vt:lpstr>
      <vt:lpstr>Conditional Statements (Slide 1 of 2)</vt:lpstr>
      <vt:lpstr>Conditional Statements (Slide 2 of 2)</vt:lpstr>
      <vt:lpstr>The if Statement (Slide 1 of 2)</vt:lpstr>
      <vt:lpstr>The if Statement (Slide 2 of 2)</vt:lpstr>
      <vt:lpstr>The if…else Statement (Slide 1 of 2)</vt:lpstr>
      <vt:lpstr>The if…else Statement (Slide 2 of 2)</vt:lpstr>
      <vt:lpstr>The case Statement (Slide 1 of 3)</vt:lpstr>
      <vt:lpstr>The case Statement (Slide 2 of 3)</vt:lpstr>
      <vt:lpstr>The case Statement (Slide 3 of 3)</vt:lpstr>
      <vt:lpstr>Loops (Slide 1 of 2)</vt:lpstr>
      <vt:lpstr>Loops (Slide 2 of 2)</vt:lpstr>
      <vt:lpstr>The while Loop (Slide 1 of 2)</vt:lpstr>
      <vt:lpstr>The while Loop (Slide 2 of 2)</vt:lpstr>
      <vt:lpstr>The until Loop</vt:lpstr>
      <vt:lpstr>The for Loop (Slide 1 of 2)</vt:lpstr>
      <vt:lpstr>The for Loop (Slide 2 of 2)</vt:lpstr>
      <vt:lpstr>PowerPoint Presentation</vt:lpstr>
      <vt:lpstr>Activity 13-6: Discussing Control Statements in Bash Scripts</vt:lpstr>
      <vt:lpstr>Activity 13-6: Discussing Control Statements in Bash Scripts</vt:lpstr>
      <vt:lpstr>Activity 13-6: Discussing Control Statements in Bash Scripts</vt:lpstr>
      <vt:lpstr>Activity 13-6: Discussing Control Statements in Bash Scripts</vt:lpstr>
      <vt:lpstr>Activity 13-6: Discussing Control Statements in Bash Scripts</vt:lpstr>
      <vt:lpstr>Activity: Incorporating Conditional Statements in Bash Scripts</vt:lpstr>
      <vt:lpstr>Activity: Incorporating Loops in Bash Scripts</vt:lpstr>
      <vt:lpstr>PowerPoint Presentation</vt:lpstr>
    </vt:vector>
  </TitlesOfParts>
  <Manager/>
  <Company/>
  <LinksUpToDate>false</LinksUpToDate>
  <SharedDoc>false</SharedDoc>
  <HyperlinkBase/>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Working with Bash Scripts</dc:title>
  <dc:subject/>
  <dc:creator>Jason Nufryk</dc:creator>
  <cp:keywords/>
  <dc:description/>
  <cp:lastModifiedBy>Danielle Andries</cp:lastModifiedBy>
  <cp:revision>112</cp:revision>
  <dcterms:created xsi:type="dcterms:W3CDTF">2018-09-18T20:34:26Z</dcterms:created>
  <dcterms:modified xsi:type="dcterms:W3CDTF">2019-10-05T02:10:20Z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0x010100F8AB8BE3257A504EB15FA3D006F5CE14</vt:lpwstr>
  </property>
</Properties>
</file>